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05" r:id="rId37"/>
    <p:sldId id="338" r:id="rId38"/>
    <p:sldId id="339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08" d="100"/>
          <a:sy n="108" d="100"/>
        </p:scale>
        <p:origin x="144" y="24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97CDD-EDFE-4A69-99BA-50E1ED73B85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8B57C5-7F44-4151-A773-FDB815FACFB8}">
      <dgm:prSet/>
      <dgm:spPr/>
      <dgm:t>
        <a:bodyPr/>
        <a:lstStyle/>
        <a:p>
          <a:r>
            <a:rPr lang="zh-CN"/>
            <a:t>声明语句</a:t>
          </a:r>
          <a:endParaRPr lang="en-US"/>
        </a:p>
      </dgm:t>
    </dgm:pt>
    <dgm:pt modelId="{71CA0438-4413-4AB8-8402-58F651049AFA}" type="parTrans" cxnId="{583B6989-C3FC-4A4B-B84D-C4AEF8336223}">
      <dgm:prSet/>
      <dgm:spPr/>
      <dgm:t>
        <a:bodyPr/>
        <a:lstStyle/>
        <a:p>
          <a:endParaRPr lang="en-US"/>
        </a:p>
      </dgm:t>
    </dgm:pt>
    <dgm:pt modelId="{4CA229DB-CEFA-4C86-A83B-32A6B4965303}" type="sibTrans" cxnId="{583B6989-C3FC-4A4B-B84D-C4AEF8336223}">
      <dgm:prSet/>
      <dgm:spPr/>
      <dgm:t>
        <a:bodyPr/>
        <a:lstStyle/>
        <a:p>
          <a:endParaRPr lang="en-US"/>
        </a:p>
      </dgm:t>
    </dgm:pt>
    <dgm:pt modelId="{53E07120-303E-44C7-967C-354540B9FAC7}">
      <dgm:prSet/>
      <dgm:spPr/>
      <dgm:t>
        <a:bodyPr/>
        <a:lstStyle/>
        <a:p>
          <a:r>
            <a:rPr lang="zh-CN"/>
            <a:t>表达式语句</a:t>
          </a:r>
          <a:endParaRPr lang="en-US"/>
        </a:p>
      </dgm:t>
    </dgm:pt>
    <dgm:pt modelId="{00809CAF-2488-4972-B5F4-D69C3A9F5368}" type="parTrans" cxnId="{2AC294F7-1EBB-4CE9-8522-C23921FFFD26}">
      <dgm:prSet/>
      <dgm:spPr/>
      <dgm:t>
        <a:bodyPr/>
        <a:lstStyle/>
        <a:p>
          <a:endParaRPr lang="en-US"/>
        </a:p>
      </dgm:t>
    </dgm:pt>
    <dgm:pt modelId="{0757AAD1-A533-4D5C-8906-37BF2DDEC225}" type="sibTrans" cxnId="{2AC294F7-1EBB-4CE9-8522-C23921FFFD26}">
      <dgm:prSet/>
      <dgm:spPr/>
      <dgm:t>
        <a:bodyPr/>
        <a:lstStyle/>
        <a:p>
          <a:endParaRPr lang="en-US"/>
        </a:p>
      </dgm:t>
    </dgm:pt>
    <dgm:pt modelId="{8ABDE5AA-470A-46FE-B8EE-111F1DE7538F}">
      <dgm:prSet/>
      <dgm:spPr/>
      <dgm:t>
        <a:bodyPr/>
        <a:lstStyle/>
        <a:p>
          <a:r>
            <a:rPr lang="zh-CN"/>
            <a:t>选择语句</a:t>
          </a:r>
          <a:endParaRPr lang="en-US"/>
        </a:p>
      </dgm:t>
    </dgm:pt>
    <dgm:pt modelId="{2C2114E2-DE7C-4CAE-A89A-F969000361E4}" type="parTrans" cxnId="{CA148512-6F1A-4CE0-9CBA-059B9541A9E6}">
      <dgm:prSet/>
      <dgm:spPr/>
      <dgm:t>
        <a:bodyPr/>
        <a:lstStyle/>
        <a:p>
          <a:endParaRPr lang="en-US"/>
        </a:p>
      </dgm:t>
    </dgm:pt>
    <dgm:pt modelId="{9F60EE99-DE81-4F58-8D88-AC8C36F06181}" type="sibTrans" cxnId="{CA148512-6F1A-4CE0-9CBA-059B9541A9E6}">
      <dgm:prSet/>
      <dgm:spPr/>
      <dgm:t>
        <a:bodyPr/>
        <a:lstStyle/>
        <a:p>
          <a:endParaRPr lang="en-US"/>
        </a:p>
      </dgm:t>
    </dgm:pt>
    <dgm:pt modelId="{CEFC2DDB-4F21-44EB-988B-9531EFBA39E3}">
      <dgm:prSet/>
      <dgm:spPr/>
      <dgm:t>
        <a:bodyPr/>
        <a:lstStyle/>
        <a:p>
          <a:r>
            <a:rPr lang="zh-CN"/>
            <a:t>迭代语句</a:t>
          </a:r>
          <a:endParaRPr lang="en-US"/>
        </a:p>
      </dgm:t>
    </dgm:pt>
    <dgm:pt modelId="{2C3CFDBB-BD2D-4768-A3FB-30D4A0358BBC}" type="parTrans" cxnId="{C02A60BD-F7A2-422A-B23B-37398283CB9D}">
      <dgm:prSet/>
      <dgm:spPr/>
      <dgm:t>
        <a:bodyPr/>
        <a:lstStyle/>
        <a:p>
          <a:endParaRPr lang="en-US"/>
        </a:p>
      </dgm:t>
    </dgm:pt>
    <dgm:pt modelId="{206C29B1-2080-45A8-B04B-67D360B59D24}" type="sibTrans" cxnId="{C02A60BD-F7A2-422A-B23B-37398283CB9D}">
      <dgm:prSet/>
      <dgm:spPr/>
      <dgm:t>
        <a:bodyPr/>
        <a:lstStyle/>
        <a:p>
          <a:endParaRPr lang="en-US"/>
        </a:p>
      </dgm:t>
    </dgm:pt>
    <dgm:pt modelId="{3A9CCDFD-3DED-4AEC-9B68-54F3F041CB5D}">
      <dgm:prSet/>
      <dgm:spPr/>
      <dgm:t>
        <a:bodyPr/>
        <a:lstStyle/>
        <a:p>
          <a:r>
            <a:rPr lang="zh-CN"/>
            <a:t>跳转语句</a:t>
          </a:r>
          <a:endParaRPr lang="en-US"/>
        </a:p>
      </dgm:t>
    </dgm:pt>
    <dgm:pt modelId="{DE928BA2-A6CD-43F0-A29F-FFCC86AA7964}" type="parTrans" cxnId="{9374C1D0-A593-4938-9B84-E9A5CB1A5F1F}">
      <dgm:prSet/>
      <dgm:spPr/>
      <dgm:t>
        <a:bodyPr/>
        <a:lstStyle/>
        <a:p>
          <a:endParaRPr lang="en-US"/>
        </a:p>
      </dgm:t>
    </dgm:pt>
    <dgm:pt modelId="{60147F57-0D2B-46CB-B559-3D66346D6E90}" type="sibTrans" cxnId="{9374C1D0-A593-4938-9B84-E9A5CB1A5F1F}">
      <dgm:prSet/>
      <dgm:spPr/>
      <dgm:t>
        <a:bodyPr/>
        <a:lstStyle/>
        <a:p>
          <a:endParaRPr lang="en-US"/>
        </a:p>
      </dgm:t>
    </dgm:pt>
    <dgm:pt modelId="{305AF04F-3A31-4908-8AEB-471EB97F18FF}">
      <dgm:prSet/>
      <dgm:spPr/>
      <dgm:t>
        <a:bodyPr/>
        <a:lstStyle/>
        <a:p>
          <a:r>
            <a:rPr lang="zh-CN"/>
            <a:t>其它语句</a:t>
          </a:r>
          <a:endParaRPr lang="en-US"/>
        </a:p>
      </dgm:t>
    </dgm:pt>
    <dgm:pt modelId="{E17DBC31-D7BC-4DFF-B54D-251F90A596EA}" type="parTrans" cxnId="{55EDC54A-FD15-44F3-BE37-4B9CECC0691C}">
      <dgm:prSet/>
      <dgm:spPr/>
      <dgm:t>
        <a:bodyPr/>
        <a:lstStyle/>
        <a:p>
          <a:endParaRPr lang="en-US"/>
        </a:p>
      </dgm:t>
    </dgm:pt>
    <dgm:pt modelId="{C18DD2F2-B7C1-4075-B9DC-5D24CBE8C05D}" type="sibTrans" cxnId="{55EDC54A-FD15-44F3-BE37-4B9CECC0691C}">
      <dgm:prSet/>
      <dgm:spPr/>
      <dgm:t>
        <a:bodyPr/>
        <a:lstStyle/>
        <a:p>
          <a:endParaRPr lang="en-US"/>
        </a:p>
      </dgm:t>
    </dgm:pt>
    <dgm:pt modelId="{9D801C5E-BEDF-48F1-BD91-B7452DBAC342}" type="pres">
      <dgm:prSet presAssocID="{D9E97CDD-EDFE-4A69-99BA-50E1ED73B85B}" presName="vert0" presStyleCnt="0">
        <dgm:presLayoutVars>
          <dgm:dir/>
          <dgm:animOne val="branch"/>
          <dgm:animLvl val="lvl"/>
        </dgm:presLayoutVars>
      </dgm:prSet>
      <dgm:spPr/>
    </dgm:pt>
    <dgm:pt modelId="{92D89106-57C9-40D3-8802-9602E27CDB06}" type="pres">
      <dgm:prSet presAssocID="{6D8B57C5-7F44-4151-A773-FDB815FACFB8}" presName="thickLine" presStyleLbl="alignNode1" presStyleIdx="0" presStyleCnt="6"/>
      <dgm:spPr/>
    </dgm:pt>
    <dgm:pt modelId="{73CC404C-E7DD-4DFF-8A54-1CC1010E59AF}" type="pres">
      <dgm:prSet presAssocID="{6D8B57C5-7F44-4151-A773-FDB815FACFB8}" presName="horz1" presStyleCnt="0"/>
      <dgm:spPr/>
    </dgm:pt>
    <dgm:pt modelId="{1BC5FEC5-C11B-43A9-B177-8A09399930BC}" type="pres">
      <dgm:prSet presAssocID="{6D8B57C5-7F44-4151-A773-FDB815FACFB8}" presName="tx1" presStyleLbl="revTx" presStyleIdx="0" presStyleCnt="6"/>
      <dgm:spPr/>
    </dgm:pt>
    <dgm:pt modelId="{B0A05DF6-98A4-4B1D-95E7-3BDFD4449EE8}" type="pres">
      <dgm:prSet presAssocID="{6D8B57C5-7F44-4151-A773-FDB815FACFB8}" presName="vert1" presStyleCnt="0"/>
      <dgm:spPr/>
    </dgm:pt>
    <dgm:pt modelId="{3C92E750-9172-409D-9550-6949DCDCA707}" type="pres">
      <dgm:prSet presAssocID="{53E07120-303E-44C7-967C-354540B9FAC7}" presName="thickLine" presStyleLbl="alignNode1" presStyleIdx="1" presStyleCnt="6"/>
      <dgm:spPr/>
    </dgm:pt>
    <dgm:pt modelId="{C8C822CE-EB87-4745-AF3C-D27942F5A302}" type="pres">
      <dgm:prSet presAssocID="{53E07120-303E-44C7-967C-354540B9FAC7}" presName="horz1" presStyleCnt="0"/>
      <dgm:spPr/>
    </dgm:pt>
    <dgm:pt modelId="{A34BDCB4-33C6-4CFF-83FD-406F077A8BE4}" type="pres">
      <dgm:prSet presAssocID="{53E07120-303E-44C7-967C-354540B9FAC7}" presName="tx1" presStyleLbl="revTx" presStyleIdx="1" presStyleCnt="6"/>
      <dgm:spPr/>
    </dgm:pt>
    <dgm:pt modelId="{8B62BB27-3B33-43F2-93AD-4084A6F9759B}" type="pres">
      <dgm:prSet presAssocID="{53E07120-303E-44C7-967C-354540B9FAC7}" presName="vert1" presStyleCnt="0"/>
      <dgm:spPr/>
    </dgm:pt>
    <dgm:pt modelId="{25822C06-BCD7-41BB-8285-BBB425D30994}" type="pres">
      <dgm:prSet presAssocID="{8ABDE5AA-470A-46FE-B8EE-111F1DE7538F}" presName="thickLine" presStyleLbl="alignNode1" presStyleIdx="2" presStyleCnt="6"/>
      <dgm:spPr/>
    </dgm:pt>
    <dgm:pt modelId="{A1140F4C-FF28-4C6A-A7A6-F4079ACC9403}" type="pres">
      <dgm:prSet presAssocID="{8ABDE5AA-470A-46FE-B8EE-111F1DE7538F}" presName="horz1" presStyleCnt="0"/>
      <dgm:spPr/>
    </dgm:pt>
    <dgm:pt modelId="{0FF4F4B5-2620-4314-A83D-66B197F65E28}" type="pres">
      <dgm:prSet presAssocID="{8ABDE5AA-470A-46FE-B8EE-111F1DE7538F}" presName="tx1" presStyleLbl="revTx" presStyleIdx="2" presStyleCnt="6"/>
      <dgm:spPr/>
    </dgm:pt>
    <dgm:pt modelId="{1275233A-9771-4397-8DC2-6278FE070AC8}" type="pres">
      <dgm:prSet presAssocID="{8ABDE5AA-470A-46FE-B8EE-111F1DE7538F}" presName="vert1" presStyleCnt="0"/>
      <dgm:spPr/>
    </dgm:pt>
    <dgm:pt modelId="{442D9FAF-44DD-449B-8F4A-EECAE67F8E60}" type="pres">
      <dgm:prSet presAssocID="{CEFC2DDB-4F21-44EB-988B-9531EFBA39E3}" presName="thickLine" presStyleLbl="alignNode1" presStyleIdx="3" presStyleCnt="6"/>
      <dgm:spPr/>
    </dgm:pt>
    <dgm:pt modelId="{8C6D6C8B-3F58-44E4-9CB6-98E273780F4A}" type="pres">
      <dgm:prSet presAssocID="{CEFC2DDB-4F21-44EB-988B-9531EFBA39E3}" presName="horz1" presStyleCnt="0"/>
      <dgm:spPr/>
    </dgm:pt>
    <dgm:pt modelId="{425E3090-8E4C-4F4E-B905-A872050FE9CA}" type="pres">
      <dgm:prSet presAssocID="{CEFC2DDB-4F21-44EB-988B-9531EFBA39E3}" presName="tx1" presStyleLbl="revTx" presStyleIdx="3" presStyleCnt="6"/>
      <dgm:spPr/>
    </dgm:pt>
    <dgm:pt modelId="{79275E37-DD5D-40E6-9609-52795D7D21E7}" type="pres">
      <dgm:prSet presAssocID="{CEFC2DDB-4F21-44EB-988B-9531EFBA39E3}" presName="vert1" presStyleCnt="0"/>
      <dgm:spPr/>
    </dgm:pt>
    <dgm:pt modelId="{72D65FDC-EC6E-4202-99F2-C6E4814476AF}" type="pres">
      <dgm:prSet presAssocID="{3A9CCDFD-3DED-4AEC-9B68-54F3F041CB5D}" presName="thickLine" presStyleLbl="alignNode1" presStyleIdx="4" presStyleCnt="6"/>
      <dgm:spPr/>
    </dgm:pt>
    <dgm:pt modelId="{D7ECEFD6-D283-460B-B48C-C511B6CD0BDF}" type="pres">
      <dgm:prSet presAssocID="{3A9CCDFD-3DED-4AEC-9B68-54F3F041CB5D}" presName="horz1" presStyleCnt="0"/>
      <dgm:spPr/>
    </dgm:pt>
    <dgm:pt modelId="{2FDED8AC-54CF-4058-A35E-32A8444AB954}" type="pres">
      <dgm:prSet presAssocID="{3A9CCDFD-3DED-4AEC-9B68-54F3F041CB5D}" presName="tx1" presStyleLbl="revTx" presStyleIdx="4" presStyleCnt="6"/>
      <dgm:spPr/>
    </dgm:pt>
    <dgm:pt modelId="{E1A7FD3B-BE23-432A-8E1D-0FB85290A18C}" type="pres">
      <dgm:prSet presAssocID="{3A9CCDFD-3DED-4AEC-9B68-54F3F041CB5D}" presName="vert1" presStyleCnt="0"/>
      <dgm:spPr/>
    </dgm:pt>
    <dgm:pt modelId="{E0CEC817-9D71-4505-A82E-C9633AB74665}" type="pres">
      <dgm:prSet presAssocID="{305AF04F-3A31-4908-8AEB-471EB97F18FF}" presName="thickLine" presStyleLbl="alignNode1" presStyleIdx="5" presStyleCnt="6"/>
      <dgm:spPr/>
    </dgm:pt>
    <dgm:pt modelId="{838E8FFB-AB66-4524-8A6F-0A7D086E34A9}" type="pres">
      <dgm:prSet presAssocID="{305AF04F-3A31-4908-8AEB-471EB97F18FF}" presName="horz1" presStyleCnt="0"/>
      <dgm:spPr/>
    </dgm:pt>
    <dgm:pt modelId="{4B683C9E-52BB-4943-941F-E5176CFCCBF2}" type="pres">
      <dgm:prSet presAssocID="{305AF04F-3A31-4908-8AEB-471EB97F18FF}" presName="tx1" presStyleLbl="revTx" presStyleIdx="5" presStyleCnt="6"/>
      <dgm:spPr/>
    </dgm:pt>
    <dgm:pt modelId="{A1EC077E-FE6A-40C9-8C09-3D342FF6756A}" type="pres">
      <dgm:prSet presAssocID="{305AF04F-3A31-4908-8AEB-471EB97F18FF}" presName="vert1" presStyleCnt="0"/>
      <dgm:spPr/>
    </dgm:pt>
  </dgm:ptLst>
  <dgm:cxnLst>
    <dgm:cxn modelId="{25D8DA00-D507-4FCA-A031-E1026F09AB76}" type="presOf" srcId="{8ABDE5AA-470A-46FE-B8EE-111F1DE7538F}" destId="{0FF4F4B5-2620-4314-A83D-66B197F65E28}" srcOrd="0" destOrd="0" presId="urn:microsoft.com/office/officeart/2008/layout/LinedList"/>
    <dgm:cxn modelId="{CA148512-6F1A-4CE0-9CBA-059B9541A9E6}" srcId="{D9E97CDD-EDFE-4A69-99BA-50E1ED73B85B}" destId="{8ABDE5AA-470A-46FE-B8EE-111F1DE7538F}" srcOrd="2" destOrd="0" parTransId="{2C2114E2-DE7C-4CAE-A89A-F969000361E4}" sibTransId="{9F60EE99-DE81-4F58-8D88-AC8C36F06181}"/>
    <dgm:cxn modelId="{C4C7772C-1E37-4010-8828-6E3BAC5CB647}" type="presOf" srcId="{53E07120-303E-44C7-967C-354540B9FAC7}" destId="{A34BDCB4-33C6-4CFF-83FD-406F077A8BE4}" srcOrd="0" destOrd="0" presId="urn:microsoft.com/office/officeart/2008/layout/LinedList"/>
    <dgm:cxn modelId="{70DEC22C-462B-4E50-8141-3D93D973DD4A}" type="presOf" srcId="{6D8B57C5-7F44-4151-A773-FDB815FACFB8}" destId="{1BC5FEC5-C11B-43A9-B177-8A09399930BC}" srcOrd="0" destOrd="0" presId="urn:microsoft.com/office/officeart/2008/layout/LinedList"/>
    <dgm:cxn modelId="{55EDC54A-FD15-44F3-BE37-4B9CECC0691C}" srcId="{D9E97CDD-EDFE-4A69-99BA-50E1ED73B85B}" destId="{305AF04F-3A31-4908-8AEB-471EB97F18FF}" srcOrd="5" destOrd="0" parTransId="{E17DBC31-D7BC-4DFF-B54D-251F90A596EA}" sibTransId="{C18DD2F2-B7C1-4075-B9DC-5D24CBE8C05D}"/>
    <dgm:cxn modelId="{583B6989-C3FC-4A4B-B84D-C4AEF8336223}" srcId="{D9E97CDD-EDFE-4A69-99BA-50E1ED73B85B}" destId="{6D8B57C5-7F44-4151-A773-FDB815FACFB8}" srcOrd="0" destOrd="0" parTransId="{71CA0438-4413-4AB8-8402-58F651049AFA}" sibTransId="{4CA229DB-CEFA-4C86-A83B-32A6B4965303}"/>
    <dgm:cxn modelId="{3C2C3BAC-BC4D-44CF-B0FB-41F5E1E9DEC0}" type="presOf" srcId="{305AF04F-3A31-4908-8AEB-471EB97F18FF}" destId="{4B683C9E-52BB-4943-941F-E5176CFCCBF2}" srcOrd="0" destOrd="0" presId="urn:microsoft.com/office/officeart/2008/layout/LinedList"/>
    <dgm:cxn modelId="{2AD99CB1-D748-4CB9-9F7C-4883C14B381C}" type="presOf" srcId="{3A9CCDFD-3DED-4AEC-9B68-54F3F041CB5D}" destId="{2FDED8AC-54CF-4058-A35E-32A8444AB954}" srcOrd="0" destOrd="0" presId="urn:microsoft.com/office/officeart/2008/layout/LinedList"/>
    <dgm:cxn modelId="{C02A60BD-F7A2-422A-B23B-37398283CB9D}" srcId="{D9E97CDD-EDFE-4A69-99BA-50E1ED73B85B}" destId="{CEFC2DDB-4F21-44EB-988B-9531EFBA39E3}" srcOrd="3" destOrd="0" parTransId="{2C3CFDBB-BD2D-4768-A3FB-30D4A0358BBC}" sibTransId="{206C29B1-2080-45A8-B04B-67D360B59D24}"/>
    <dgm:cxn modelId="{B0EDB8C7-4B86-4EB0-92C4-8829E5CD9489}" type="presOf" srcId="{CEFC2DDB-4F21-44EB-988B-9531EFBA39E3}" destId="{425E3090-8E4C-4F4E-B905-A872050FE9CA}" srcOrd="0" destOrd="0" presId="urn:microsoft.com/office/officeart/2008/layout/LinedList"/>
    <dgm:cxn modelId="{9374C1D0-A593-4938-9B84-E9A5CB1A5F1F}" srcId="{D9E97CDD-EDFE-4A69-99BA-50E1ED73B85B}" destId="{3A9CCDFD-3DED-4AEC-9B68-54F3F041CB5D}" srcOrd="4" destOrd="0" parTransId="{DE928BA2-A6CD-43F0-A29F-FFCC86AA7964}" sibTransId="{60147F57-0D2B-46CB-B559-3D66346D6E90}"/>
    <dgm:cxn modelId="{768749F0-CD7C-4708-8E2A-B6D2F27E4D43}" type="presOf" srcId="{D9E97CDD-EDFE-4A69-99BA-50E1ED73B85B}" destId="{9D801C5E-BEDF-48F1-BD91-B7452DBAC342}" srcOrd="0" destOrd="0" presId="urn:microsoft.com/office/officeart/2008/layout/LinedList"/>
    <dgm:cxn modelId="{2AC294F7-1EBB-4CE9-8522-C23921FFFD26}" srcId="{D9E97CDD-EDFE-4A69-99BA-50E1ED73B85B}" destId="{53E07120-303E-44C7-967C-354540B9FAC7}" srcOrd="1" destOrd="0" parTransId="{00809CAF-2488-4972-B5F4-D69C3A9F5368}" sibTransId="{0757AAD1-A533-4D5C-8906-37BF2DDEC225}"/>
    <dgm:cxn modelId="{C4E2AA88-B7A5-4628-8A4F-E494323826C4}" type="presParOf" srcId="{9D801C5E-BEDF-48F1-BD91-B7452DBAC342}" destId="{92D89106-57C9-40D3-8802-9602E27CDB06}" srcOrd="0" destOrd="0" presId="urn:microsoft.com/office/officeart/2008/layout/LinedList"/>
    <dgm:cxn modelId="{888BD2C9-9E05-4E0B-B74F-953E74E7BEA5}" type="presParOf" srcId="{9D801C5E-BEDF-48F1-BD91-B7452DBAC342}" destId="{73CC404C-E7DD-4DFF-8A54-1CC1010E59AF}" srcOrd="1" destOrd="0" presId="urn:microsoft.com/office/officeart/2008/layout/LinedList"/>
    <dgm:cxn modelId="{760DFEBF-0570-4A85-B4B3-68545CCA9019}" type="presParOf" srcId="{73CC404C-E7DD-4DFF-8A54-1CC1010E59AF}" destId="{1BC5FEC5-C11B-43A9-B177-8A09399930BC}" srcOrd="0" destOrd="0" presId="urn:microsoft.com/office/officeart/2008/layout/LinedList"/>
    <dgm:cxn modelId="{D2ACCD06-0694-4750-853B-F254E4600C12}" type="presParOf" srcId="{73CC404C-E7DD-4DFF-8A54-1CC1010E59AF}" destId="{B0A05DF6-98A4-4B1D-95E7-3BDFD4449EE8}" srcOrd="1" destOrd="0" presId="urn:microsoft.com/office/officeart/2008/layout/LinedList"/>
    <dgm:cxn modelId="{5CB84AC7-158F-4D96-80AB-4971408FC97D}" type="presParOf" srcId="{9D801C5E-BEDF-48F1-BD91-B7452DBAC342}" destId="{3C92E750-9172-409D-9550-6949DCDCA707}" srcOrd="2" destOrd="0" presId="urn:microsoft.com/office/officeart/2008/layout/LinedList"/>
    <dgm:cxn modelId="{32E0A054-FA6A-47BD-8297-01D26CC7C174}" type="presParOf" srcId="{9D801C5E-BEDF-48F1-BD91-B7452DBAC342}" destId="{C8C822CE-EB87-4745-AF3C-D27942F5A302}" srcOrd="3" destOrd="0" presId="urn:microsoft.com/office/officeart/2008/layout/LinedList"/>
    <dgm:cxn modelId="{0D59DC10-7464-4F6C-A83F-C418F0DA1C25}" type="presParOf" srcId="{C8C822CE-EB87-4745-AF3C-D27942F5A302}" destId="{A34BDCB4-33C6-4CFF-83FD-406F077A8BE4}" srcOrd="0" destOrd="0" presId="urn:microsoft.com/office/officeart/2008/layout/LinedList"/>
    <dgm:cxn modelId="{185D100A-3337-4CB5-AC37-2F2FF05B6940}" type="presParOf" srcId="{C8C822CE-EB87-4745-AF3C-D27942F5A302}" destId="{8B62BB27-3B33-43F2-93AD-4084A6F9759B}" srcOrd="1" destOrd="0" presId="urn:microsoft.com/office/officeart/2008/layout/LinedList"/>
    <dgm:cxn modelId="{09AA6CD1-E5E8-4752-B7F9-FDA7A6CC7AAD}" type="presParOf" srcId="{9D801C5E-BEDF-48F1-BD91-B7452DBAC342}" destId="{25822C06-BCD7-41BB-8285-BBB425D30994}" srcOrd="4" destOrd="0" presId="urn:microsoft.com/office/officeart/2008/layout/LinedList"/>
    <dgm:cxn modelId="{F6083B2F-373A-4718-8637-E32ED88DA059}" type="presParOf" srcId="{9D801C5E-BEDF-48F1-BD91-B7452DBAC342}" destId="{A1140F4C-FF28-4C6A-A7A6-F4079ACC9403}" srcOrd="5" destOrd="0" presId="urn:microsoft.com/office/officeart/2008/layout/LinedList"/>
    <dgm:cxn modelId="{EA88781B-592F-4E93-A2AA-850BCC82DD2D}" type="presParOf" srcId="{A1140F4C-FF28-4C6A-A7A6-F4079ACC9403}" destId="{0FF4F4B5-2620-4314-A83D-66B197F65E28}" srcOrd="0" destOrd="0" presId="urn:microsoft.com/office/officeart/2008/layout/LinedList"/>
    <dgm:cxn modelId="{F9980991-BBB3-4182-8E0D-BB25C732BDE3}" type="presParOf" srcId="{A1140F4C-FF28-4C6A-A7A6-F4079ACC9403}" destId="{1275233A-9771-4397-8DC2-6278FE070AC8}" srcOrd="1" destOrd="0" presId="urn:microsoft.com/office/officeart/2008/layout/LinedList"/>
    <dgm:cxn modelId="{0FA790DC-1971-4F84-BA43-126DD94AE2ED}" type="presParOf" srcId="{9D801C5E-BEDF-48F1-BD91-B7452DBAC342}" destId="{442D9FAF-44DD-449B-8F4A-EECAE67F8E60}" srcOrd="6" destOrd="0" presId="urn:microsoft.com/office/officeart/2008/layout/LinedList"/>
    <dgm:cxn modelId="{2ADB8716-31B4-40BA-9C4C-3A430C0E5DED}" type="presParOf" srcId="{9D801C5E-BEDF-48F1-BD91-B7452DBAC342}" destId="{8C6D6C8B-3F58-44E4-9CB6-98E273780F4A}" srcOrd="7" destOrd="0" presId="urn:microsoft.com/office/officeart/2008/layout/LinedList"/>
    <dgm:cxn modelId="{85FFD78A-C13A-42E8-9D76-6FF1DEDB79EB}" type="presParOf" srcId="{8C6D6C8B-3F58-44E4-9CB6-98E273780F4A}" destId="{425E3090-8E4C-4F4E-B905-A872050FE9CA}" srcOrd="0" destOrd="0" presId="urn:microsoft.com/office/officeart/2008/layout/LinedList"/>
    <dgm:cxn modelId="{6BEE46FD-D47A-4AD9-B752-3D7E71390A08}" type="presParOf" srcId="{8C6D6C8B-3F58-44E4-9CB6-98E273780F4A}" destId="{79275E37-DD5D-40E6-9609-52795D7D21E7}" srcOrd="1" destOrd="0" presId="urn:microsoft.com/office/officeart/2008/layout/LinedList"/>
    <dgm:cxn modelId="{2DB0343F-ACA8-4FBF-A6C8-E62E43EE445D}" type="presParOf" srcId="{9D801C5E-BEDF-48F1-BD91-B7452DBAC342}" destId="{72D65FDC-EC6E-4202-99F2-C6E4814476AF}" srcOrd="8" destOrd="0" presId="urn:microsoft.com/office/officeart/2008/layout/LinedList"/>
    <dgm:cxn modelId="{A5163E57-5C58-477A-B6E4-16252F74477A}" type="presParOf" srcId="{9D801C5E-BEDF-48F1-BD91-B7452DBAC342}" destId="{D7ECEFD6-D283-460B-B48C-C511B6CD0BDF}" srcOrd="9" destOrd="0" presId="urn:microsoft.com/office/officeart/2008/layout/LinedList"/>
    <dgm:cxn modelId="{E8574C11-6CAF-48E9-BB77-48DA7799E22A}" type="presParOf" srcId="{D7ECEFD6-D283-460B-B48C-C511B6CD0BDF}" destId="{2FDED8AC-54CF-4058-A35E-32A8444AB954}" srcOrd="0" destOrd="0" presId="urn:microsoft.com/office/officeart/2008/layout/LinedList"/>
    <dgm:cxn modelId="{5FF35E66-9333-47AB-9E71-3F66A30E5A2F}" type="presParOf" srcId="{D7ECEFD6-D283-460B-B48C-C511B6CD0BDF}" destId="{E1A7FD3B-BE23-432A-8E1D-0FB85290A18C}" srcOrd="1" destOrd="0" presId="urn:microsoft.com/office/officeart/2008/layout/LinedList"/>
    <dgm:cxn modelId="{ACB542D2-CEFA-495D-A413-E69A7669ECFE}" type="presParOf" srcId="{9D801C5E-BEDF-48F1-BD91-B7452DBAC342}" destId="{E0CEC817-9D71-4505-A82E-C9633AB74665}" srcOrd="10" destOrd="0" presId="urn:microsoft.com/office/officeart/2008/layout/LinedList"/>
    <dgm:cxn modelId="{8C5D12B1-96A5-416C-A708-1DC9D4B311DD}" type="presParOf" srcId="{9D801C5E-BEDF-48F1-BD91-B7452DBAC342}" destId="{838E8FFB-AB66-4524-8A6F-0A7D086E34A9}" srcOrd="11" destOrd="0" presId="urn:microsoft.com/office/officeart/2008/layout/LinedList"/>
    <dgm:cxn modelId="{0FC3EE2A-CD6B-47FD-AF8F-E3259DC2928A}" type="presParOf" srcId="{838E8FFB-AB66-4524-8A6F-0A7D086E34A9}" destId="{4B683C9E-52BB-4943-941F-E5176CFCCBF2}" srcOrd="0" destOrd="0" presId="urn:microsoft.com/office/officeart/2008/layout/LinedList"/>
    <dgm:cxn modelId="{BC011772-D464-4781-BBD5-B75B4662271F}" type="presParOf" srcId="{838E8FFB-AB66-4524-8A6F-0A7D086E34A9}" destId="{A1EC077E-FE6A-40C9-8C09-3D342FF675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C79222-ABFE-40D5-AADE-CC56B7E525B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2219F2C-8DC7-4434-922A-448DB88EC2CC}">
      <dgm:prSet/>
      <dgm:spPr/>
      <dgm:t>
        <a:bodyPr/>
        <a:lstStyle/>
        <a:p>
          <a:r>
            <a:rPr lang="en-US"/>
            <a:t>if </a:t>
          </a:r>
          <a:r>
            <a:rPr lang="zh-CN"/>
            <a:t>语句可以有</a:t>
          </a:r>
          <a:r>
            <a:rPr lang="en-US"/>
            <a:t>else</a:t>
          </a:r>
          <a:r>
            <a:rPr lang="zh-CN"/>
            <a:t>子句</a:t>
          </a:r>
          <a:endParaRPr lang="en-US"/>
        </a:p>
      </dgm:t>
    </dgm:pt>
    <dgm:pt modelId="{7F1C4468-FF63-4A0F-8490-F1C54EFD2605}" type="parTrans" cxnId="{025F12BD-E010-4A10-AE7A-217C50BD1678}">
      <dgm:prSet/>
      <dgm:spPr/>
      <dgm:t>
        <a:bodyPr/>
        <a:lstStyle/>
        <a:p>
          <a:endParaRPr lang="en-US"/>
        </a:p>
      </dgm:t>
    </dgm:pt>
    <dgm:pt modelId="{F3772DAA-00D4-4795-A259-E952416D208E}" type="sibTrans" cxnId="{025F12BD-E010-4A10-AE7A-217C50BD1678}">
      <dgm:prSet/>
      <dgm:spPr/>
      <dgm:t>
        <a:bodyPr/>
        <a:lstStyle/>
        <a:p>
          <a:endParaRPr lang="en-US"/>
        </a:p>
      </dgm:t>
    </dgm:pt>
    <dgm:pt modelId="{D02274C6-F27A-4673-B87C-66401D5A7BDB}">
      <dgm:prSet/>
      <dgm:spPr/>
      <dgm:t>
        <a:bodyPr/>
        <a:lstStyle/>
        <a:p>
          <a:r>
            <a:rPr lang="en-US"/>
            <a:t>else </a:t>
          </a:r>
          <a:r>
            <a:rPr lang="zh-CN"/>
            <a:t>子句还可以嵌套</a:t>
          </a:r>
          <a:r>
            <a:rPr lang="en-US"/>
            <a:t>if </a:t>
          </a:r>
          <a:r>
            <a:rPr lang="zh-CN"/>
            <a:t>语句</a:t>
          </a:r>
          <a:endParaRPr lang="en-US"/>
        </a:p>
      </dgm:t>
    </dgm:pt>
    <dgm:pt modelId="{C0E1D3A3-575A-40CA-9F99-7DD505708283}" type="parTrans" cxnId="{0A4BF54E-701E-4038-BD85-F998673FEFBA}">
      <dgm:prSet/>
      <dgm:spPr/>
      <dgm:t>
        <a:bodyPr/>
        <a:lstStyle/>
        <a:p>
          <a:endParaRPr lang="en-US"/>
        </a:p>
      </dgm:t>
    </dgm:pt>
    <dgm:pt modelId="{692B9A1A-CB7B-47E8-8F59-A6D027BADEA3}" type="sibTrans" cxnId="{0A4BF54E-701E-4038-BD85-F998673FEFBA}">
      <dgm:prSet/>
      <dgm:spPr/>
      <dgm:t>
        <a:bodyPr/>
        <a:lstStyle/>
        <a:p>
          <a:endParaRPr lang="en-US"/>
        </a:p>
      </dgm:t>
    </dgm:pt>
    <dgm:pt modelId="{A8323EE6-0000-44B3-AD96-B304C995D1AD}" type="pres">
      <dgm:prSet presAssocID="{2CC79222-ABFE-40D5-AADE-CC56B7E525BF}" presName="linear" presStyleCnt="0">
        <dgm:presLayoutVars>
          <dgm:animLvl val="lvl"/>
          <dgm:resizeHandles val="exact"/>
        </dgm:presLayoutVars>
      </dgm:prSet>
      <dgm:spPr/>
    </dgm:pt>
    <dgm:pt modelId="{5D6EA97A-F3DF-4BF0-98B4-DE7EE83D38FB}" type="pres">
      <dgm:prSet presAssocID="{82219F2C-8DC7-4434-922A-448DB88EC2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01529DA-F682-45CA-A055-8C8756A5E42C}" type="pres">
      <dgm:prSet presAssocID="{F3772DAA-00D4-4795-A259-E952416D208E}" presName="spacer" presStyleCnt="0"/>
      <dgm:spPr/>
    </dgm:pt>
    <dgm:pt modelId="{E29704AF-B50D-47A2-9920-DFB2E4231821}" type="pres">
      <dgm:prSet presAssocID="{D02274C6-F27A-4673-B87C-66401D5A7B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78D5406-5099-4189-A729-9BA9AD7196F4}" type="presOf" srcId="{2CC79222-ABFE-40D5-AADE-CC56B7E525BF}" destId="{A8323EE6-0000-44B3-AD96-B304C995D1AD}" srcOrd="0" destOrd="0" presId="urn:microsoft.com/office/officeart/2005/8/layout/vList2"/>
    <dgm:cxn modelId="{0A4BF54E-701E-4038-BD85-F998673FEFBA}" srcId="{2CC79222-ABFE-40D5-AADE-CC56B7E525BF}" destId="{D02274C6-F27A-4673-B87C-66401D5A7BDB}" srcOrd="1" destOrd="0" parTransId="{C0E1D3A3-575A-40CA-9F99-7DD505708283}" sibTransId="{692B9A1A-CB7B-47E8-8F59-A6D027BADEA3}"/>
    <dgm:cxn modelId="{21ACB48A-23DC-4075-99BC-155B4C0114C7}" type="presOf" srcId="{D02274C6-F27A-4673-B87C-66401D5A7BDB}" destId="{E29704AF-B50D-47A2-9920-DFB2E4231821}" srcOrd="0" destOrd="0" presId="urn:microsoft.com/office/officeart/2005/8/layout/vList2"/>
    <dgm:cxn modelId="{025F12BD-E010-4A10-AE7A-217C50BD1678}" srcId="{2CC79222-ABFE-40D5-AADE-CC56B7E525BF}" destId="{82219F2C-8DC7-4434-922A-448DB88EC2CC}" srcOrd="0" destOrd="0" parTransId="{7F1C4468-FF63-4A0F-8490-F1C54EFD2605}" sibTransId="{F3772DAA-00D4-4795-A259-E952416D208E}"/>
    <dgm:cxn modelId="{5A5CD5C4-AAB6-4D70-BA27-F063E6CC9C8C}" type="presOf" srcId="{82219F2C-8DC7-4434-922A-448DB88EC2CC}" destId="{5D6EA97A-F3DF-4BF0-98B4-DE7EE83D38FB}" srcOrd="0" destOrd="0" presId="urn:microsoft.com/office/officeart/2005/8/layout/vList2"/>
    <dgm:cxn modelId="{83E0B034-ADD6-4D90-BF70-49EDB7D62078}" type="presParOf" srcId="{A8323EE6-0000-44B3-AD96-B304C995D1AD}" destId="{5D6EA97A-F3DF-4BF0-98B4-DE7EE83D38FB}" srcOrd="0" destOrd="0" presId="urn:microsoft.com/office/officeart/2005/8/layout/vList2"/>
    <dgm:cxn modelId="{E7094AAC-93FC-488C-8CAD-103E737F4FB8}" type="presParOf" srcId="{A8323EE6-0000-44B3-AD96-B304C995D1AD}" destId="{701529DA-F682-45CA-A055-8C8756A5E42C}" srcOrd="1" destOrd="0" presId="urn:microsoft.com/office/officeart/2005/8/layout/vList2"/>
    <dgm:cxn modelId="{41696041-369B-47F6-AFC4-E445159CF0ED}" type="presParOf" srcId="{A8323EE6-0000-44B3-AD96-B304C995D1AD}" destId="{E29704AF-B50D-47A2-9920-DFB2E42318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06B329-F5B0-42CE-82CB-1E9174626AA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19D3B0-6CAF-4BF2-BFE7-539E2EE69873}">
      <dgm:prSet/>
      <dgm:spPr/>
      <dgm:t>
        <a:bodyPr/>
        <a:lstStyle/>
        <a:p>
          <a:r>
            <a:rPr lang="en-US"/>
            <a:t>switch</a:t>
          </a:r>
          <a:r>
            <a:rPr lang="zh-CN"/>
            <a:t>语句允许你根据变量可能有的值来选择分支程序</a:t>
          </a:r>
          <a:endParaRPr lang="en-US"/>
        </a:p>
      </dgm:t>
    </dgm:pt>
    <dgm:pt modelId="{A7E7AB8B-3DA2-47E1-A2DA-8057CE2696B6}" type="parTrans" cxnId="{00FC04A3-7829-4653-B284-8B34E6F706B0}">
      <dgm:prSet/>
      <dgm:spPr/>
      <dgm:t>
        <a:bodyPr/>
        <a:lstStyle/>
        <a:p>
          <a:endParaRPr lang="en-US"/>
        </a:p>
      </dgm:t>
    </dgm:pt>
    <dgm:pt modelId="{C7523605-AB74-455F-A302-F8D970E6297D}" type="sibTrans" cxnId="{00FC04A3-7829-4653-B284-8B34E6F706B0}">
      <dgm:prSet/>
      <dgm:spPr/>
      <dgm:t>
        <a:bodyPr/>
        <a:lstStyle/>
        <a:p>
          <a:endParaRPr lang="en-US"/>
        </a:p>
      </dgm:t>
    </dgm:pt>
    <dgm:pt modelId="{18FA4519-C823-47E3-80F7-F2BCE5AD0697}">
      <dgm:prSet/>
      <dgm:spPr/>
      <dgm:t>
        <a:bodyPr/>
        <a:lstStyle/>
        <a:p>
          <a:r>
            <a:rPr lang="zh-CN"/>
            <a:t>可能比 </a:t>
          </a:r>
          <a:r>
            <a:rPr lang="en-US"/>
            <a:t>if </a:t>
          </a:r>
          <a:r>
            <a:rPr lang="zh-CN"/>
            <a:t>语句更简洁一些</a:t>
          </a:r>
          <a:endParaRPr lang="en-US"/>
        </a:p>
      </dgm:t>
    </dgm:pt>
    <dgm:pt modelId="{6D967744-C606-4508-8127-C8ECE6931404}" type="parTrans" cxnId="{926BAE01-F830-4EA1-B2B6-8DD06D3A4B75}">
      <dgm:prSet/>
      <dgm:spPr/>
      <dgm:t>
        <a:bodyPr/>
        <a:lstStyle/>
        <a:p>
          <a:endParaRPr lang="en-US"/>
        </a:p>
      </dgm:t>
    </dgm:pt>
    <dgm:pt modelId="{133048FD-6E35-45CE-A7C8-757DDF6F55D6}" type="sibTrans" cxnId="{926BAE01-F830-4EA1-B2B6-8DD06D3A4B75}">
      <dgm:prSet/>
      <dgm:spPr/>
      <dgm:t>
        <a:bodyPr/>
        <a:lstStyle/>
        <a:p>
          <a:endParaRPr lang="en-US"/>
        </a:p>
      </dgm:t>
    </dgm:pt>
    <dgm:pt modelId="{7FECC983-B72D-4797-B52A-C1FE2BB0549F}" type="pres">
      <dgm:prSet presAssocID="{8606B329-F5B0-42CE-82CB-1E9174626AA1}" presName="linear" presStyleCnt="0">
        <dgm:presLayoutVars>
          <dgm:animLvl val="lvl"/>
          <dgm:resizeHandles val="exact"/>
        </dgm:presLayoutVars>
      </dgm:prSet>
      <dgm:spPr/>
    </dgm:pt>
    <dgm:pt modelId="{AA59ED9B-2981-4526-92D3-06574456E291}" type="pres">
      <dgm:prSet presAssocID="{AA19D3B0-6CAF-4BF2-BFE7-539E2EE698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D5E636-B00A-42EA-BCB0-32FB26B43A7F}" type="pres">
      <dgm:prSet presAssocID="{C7523605-AB74-455F-A302-F8D970E6297D}" presName="spacer" presStyleCnt="0"/>
      <dgm:spPr/>
    </dgm:pt>
    <dgm:pt modelId="{EC9BC346-60F2-4C8E-8A8D-7C9EB84F3328}" type="pres">
      <dgm:prSet presAssocID="{18FA4519-C823-47E3-80F7-F2BCE5AD06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26BAE01-F830-4EA1-B2B6-8DD06D3A4B75}" srcId="{8606B329-F5B0-42CE-82CB-1E9174626AA1}" destId="{18FA4519-C823-47E3-80F7-F2BCE5AD0697}" srcOrd="1" destOrd="0" parTransId="{6D967744-C606-4508-8127-C8ECE6931404}" sibTransId="{133048FD-6E35-45CE-A7C8-757DDF6F55D6}"/>
    <dgm:cxn modelId="{76CAD05E-D408-49F2-9FE4-1DC67ADC16FB}" type="presOf" srcId="{8606B329-F5B0-42CE-82CB-1E9174626AA1}" destId="{7FECC983-B72D-4797-B52A-C1FE2BB0549F}" srcOrd="0" destOrd="0" presId="urn:microsoft.com/office/officeart/2005/8/layout/vList2"/>
    <dgm:cxn modelId="{CB51A748-DBA2-4C8C-B6E5-FE80DDB2406C}" type="presOf" srcId="{18FA4519-C823-47E3-80F7-F2BCE5AD0697}" destId="{EC9BC346-60F2-4C8E-8A8D-7C9EB84F3328}" srcOrd="0" destOrd="0" presId="urn:microsoft.com/office/officeart/2005/8/layout/vList2"/>
    <dgm:cxn modelId="{6143588D-91B2-42E0-BFD8-92A6B0D73608}" type="presOf" srcId="{AA19D3B0-6CAF-4BF2-BFE7-539E2EE69873}" destId="{AA59ED9B-2981-4526-92D3-06574456E291}" srcOrd="0" destOrd="0" presId="urn:microsoft.com/office/officeart/2005/8/layout/vList2"/>
    <dgm:cxn modelId="{00FC04A3-7829-4653-B284-8B34E6F706B0}" srcId="{8606B329-F5B0-42CE-82CB-1E9174626AA1}" destId="{AA19D3B0-6CAF-4BF2-BFE7-539E2EE69873}" srcOrd="0" destOrd="0" parTransId="{A7E7AB8B-3DA2-47E1-A2DA-8057CE2696B6}" sibTransId="{C7523605-AB74-455F-A302-F8D970E6297D}"/>
    <dgm:cxn modelId="{A7D767FD-3561-4C3A-A231-F4D01D25CD11}" type="presParOf" srcId="{7FECC983-B72D-4797-B52A-C1FE2BB0549F}" destId="{AA59ED9B-2981-4526-92D3-06574456E291}" srcOrd="0" destOrd="0" presId="urn:microsoft.com/office/officeart/2005/8/layout/vList2"/>
    <dgm:cxn modelId="{3EBA608E-CE94-410C-9508-8E0AA8275881}" type="presParOf" srcId="{7FECC983-B72D-4797-B52A-C1FE2BB0549F}" destId="{FDD5E636-B00A-42EA-BCB0-32FB26B43A7F}" srcOrd="1" destOrd="0" presId="urn:microsoft.com/office/officeart/2005/8/layout/vList2"/>
    <dgm:cxn modelId="{A5BD69B7-8AA4-4FD0-858F-5C284AADB297}" type="presParOf" srcId="{7FECC983-B72D-4797-B52A-C1FE2BB0549F}" destId="{EC9BC346-60F2-4C8E-8A8D-7C9EB84F332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EC0165-6D8A-4494-8172-A88EDD654B8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A7664F-FBBA-426C-B8D7-6F7FFA26ED23}">
      <dgm:prSet/>
      <dgm:spPr/>
      <dgm:t>
        <a:bodyPr/>
        <a:lstStyle/>
        <a:p>
          <a:r>
            <a:rPr lang="zh-CN"/>
            <a:t>当指定常量的时候，只能使用内置的整数类型、</a:t>
          </a:r>
          <a:r>
            <a:rPr lang="en-US"/>
            <a:t>bool</a:t>
          </a:r>
          <a:r>
            <a:rPr lang="zh-CN"/>
            <a:t>、</a:t>
          </a:r>
          <a:r>
            <a:rPr lang="en-US"/>
            <a:t>char</a:t>
          </a:r>
          <a:r>
            <a:rPr lang="zh-CN"/>
            <a:t>、</a:t>
          </a:r>
          <a:r>
            <a:rPr lang="en-US"/>
            <a:t>enum</a:t>
          </a:r>
          <a:r>
            <a:rPr lang="zh-CN"/>
            <a:t>和</a:t>
          </a:r>
          <a:r>
            <a:rPr lang="en-US"/>
            <a:t>string</a:t>
          </a:r>
          <a:r>
            <a:rPr lang="zh-CN"/>
            <a:t>类型</a:t>
          </a:r>
          <a:endParaRPr lang="en-US"/>
        </a:p>
      </dgm:t>
    </dgm:pt>
    <dgm:pt modelId="{F57480D4-CF27-4773-9033-E64B6275391E}" type="parTrans" cxnId="{43B70605-F890-4A54-8CE2-4F186EA2CA53}">
      <dgm:prSet/>
      <dgm:spPr/>
      <dgm:t>
        <a:bodyPr/>
        <a:lstStyle/>
        <a:p>
          <a:endParaRPr lang="en-US"/>
        </a:p>
      </dgm:t>
    </dgm:pt>
    <dgm:pt modelId="{7521403A-27F3-4CE3-A403-98ED4E8FF33F}" type="sibTrans" cxnId="{43B70605-F890-4A54-8CE2-4F186EA2CA53}">
      <dgm:prSet/>
      <dgm:spPr/>
      <dgm:t>
        <a:bodyPr/>
        <a:lstStyle/>
        <a:p>
          <a:endParaRPr lang="en-US"/>
        </a:p>
      </dgm:t>
    </dgm:pt>
    <dgm:pt modelId="{52C76ECA-C5EE-42EA-BDA1-E15C4B680EA0}">
      <dgm:prSet/>
      <dgm:spPr/>
      <dgm:t>
        <a:bodyPr/>
        <a:lstStyle/>
        <a:p>
          <a:r>
            <a:rPr lang="zh-CN"/>
            <a:t>每个</a:t>
          </a:r>
          <a:r>
            <a:rPr lang="en-US"/>
            <a:t>case</a:t>
          </a:r>
          <a:r>
            <a:rPr lang="zh-CN"/>
            <a:t>子句的结尾，必须使用跳转语句来表明下一步往哪里执行：</a:t>
          </a:r>
          <a:endParaRPr lang="en-US"/>
        </a:p>
      </dgm:t>
    </dgm:pt>
    <dgm:pt modelId="{FC7FF833-CBE1-4619-873E-2B395944AAF7}" type="parTrans" cxnId="{D760B79C-B01B-4B1E-8D6B-215B0738409C}">
      <dgm:prSet/>
      <dgm:spPr/>
      <dgm:t>
        <a:bodyPr/>
        <a:lstStyle/>
        <a:p>
          <a:endParaRPr lang="en-US"/>
        </a:p>
      </dgm:t>
    </dgm:pt>
    <dgm:pt modelId="{0AE58E49-DB6F-4EFE-8EC7-46851F8C1619}" type="sibTrans" cxnId="{D760B79C-B01B-4B1E-8D6B-215B0738409C}">
      <dgm:prSet/>
      <dgm:spPr/>
      <dgm:t>
        <a:bodyPr/>
        <a:lstStyle/>
        <a:p>
          <a:endParaRPr lang="en-US"/>
        </a:p>
      </dgm:t>
    </dgm:pt>
    <dgm:pt modelId="{4E55046C-BDC4-4746-8AAB-458C2AEE72C8}">
      <dgm:prSet/>
      <dgm:spPr/>
      <dgm:t>
        <a:bodyPr/>
        <a:lstStyle/>
        <a:p>
          <a:r>
            <a:rPr lang="en-US"/>
            <a:t>break</a:t>
          </a:r>
          <a:r>
            <a:rPr lang="zh-CN"/>
            <a:t>（跳到</a:t>
          </a:r>
          <a:r>
            <a:rPr lang="en-US"/>
            <a:t>switch</a:t>
          </a:r>
          <a:r>
            <a:rPr lang="zh-CN"/>
            <a:t>语句的结尾）</a:t>
          </a:r>
          <a:endParaRPr lang="en-US"/>
        </a:p>
      </dgm:t>
    </dgm:pt>
    <dgm:pt modelId="{9F4278BB-7779-4A80-8470-BB372174CF8D}" type="parTrans" cxnId="{DEDC17D2-6541-4CDA-981F-DDEB5E8F38B4}">
      <dgm:prSet/>
      <dgm:spPr/>
      <dgm:t>
        <a:bodyPr/>
        <a:lstStyle/>
        <a:p>
          <a:endParaRPr lang="en-US"/>
        </a:p>
      </dgm:t>
    </dgm:pt>
    <dgm:pt modelId="{6E3622FF-B3E8-4821-98EC-46A7A989DF89}" type="sibTrans" cxnId="{DEDC17D2-6541-4CDA-981F-DDEB5E8F38B4}">
      <dgm:prSet/>
      <dgm:spPr/>
      <dgm:t>
        <a:bodyPr/>
        <a:lstStyle/>
        <a:p>
          <a:endParaRPr lang="en-US"/>
        </a:p>
      </dgm:t>
    </dgm:pt>
    <dgm:pt modelId="{BEB62F56-BF19-4D69-926F-B3225B73430C}">
      <dgm:prSet/>
      <dgm:spPr/>
      <dgm:t>
        <a:bodyPr/>
        <a:lstStyle/>
        <a:p>
          <a:r>
            <a:rPr lang="en-US"/>
            <a:t>goto case x</a:t>
          </a:r>
          <a:r>
            <a:rPr lang="zh-CN"/>
            <a:t>（跳转到其它</a:t>
          </a:r>
          <a:r>
            <a:rPr lang="en-US"/>
            <a:t>case</a:t>
          </a:r>
          <a:r>
            <a:rPr lang="zh-CN"/>
            <a:t>）</a:t>
          </a:r>
          <a:endParaRPr lang="en-US"/>
        </a:p>
      </dgm:t>
    </dgm:pt>
    <dgm:pt modelId="{F1EB0C18-9FE9-40F1-B342-B272D485269B}" type="parTrans" cxnId="{01E195E4-EC9D-4816-8AE6-4CE6E5B7F457}">
      <dgm:prSet/>
      <dgm:spPr/>
      <dgm:t>
        <a:bodyPr/>
        <a:lstStyle/>
        <a:p>
          <a:endParaRPr lang="en-US"/>
        </a:p>
      </dgm:t>
    </dgm:pt>
    <dgm:pt modelId="{29D2C618-0B93-4EC0-8E8F-CECB5D528A0B}" type="sibTrans" cxnId="{01E195E4-EC9D-4816-8AE6-4CE6E5B7F457}">
      <dgm:prSet/>
      <dgm:spPr/>
      <dgm:t>
        <a:bodyPr/>
        <a:lstStyle/>
        <a:p>
          <a:endParaRPr lang="en-US"/>
        </a:p>
      </dgm:t>
    </dgm:pt>
    <dgm:pt modelId="{67308292-D53F-4E00-82A7-72B9CDBD6D96}">
      <dgm:prSet/>
      <dgm:spPr/>
      <dgm:t>
        <a:bodyPr/>
        <a:lstStyle/>
        <a:p>
          <a:r>
            <a:rPr lang="en-US"/>
            <a:t>goto default</a:t>
          </a:r>
          <a:r>
            <a:rPr lang="zh-CN"/>
            <a:t>（跳转到</a:t>
          </a:r>
          <a:r>
            <a:rPr lang="en-US"/>
            <a:t>default</a:t>
          </a:r>
          <a:r>
            <a:rPr lang="zh-CN"/>
            <a:t>子句）</a:t>
          </a:r>
          <a:endParaRPr lang="en-US"/>
        </a:p>
      </dgm:t>
    </dgm:pt>
    <dgm:pt modelId="{AACBFC6C-ACA6-40F0-A087-D8895F6FA69F}" type="parTrans" cxnId="{3B770933-3961-45D1-89F5-CF00B6029551}">
      <dgm:prSet/>
      <dgm:spPr/>
      <dgm:t>
        <a:bodyPr/>
        <a:lstStyle/>
        <a:p>
          <a:endParaRPr lang="en-US"/>
        </a:p>
      </dgm:t>
    </dgm:pt>
    <dgm:pt modelId="{19A10EFE-0F84-4F7A-B9A7-CE92F1A058F5}" type="sibTrans" cxnId="{3B770933-3961-45D1-89F5-CF00B6029551}">
      <dgm:prSet/>
      <dgm:spPr/>
      <dgm:t>
        <a:bodyPr/>
        <a:lstStyle/>
        <a:p>
          <a:endParaRPr lang="en-US"/>
        </a:p>
      </dgm:t>
    </dgm:pt>
    <dgm:pt modelId="{B1336C2E-FD99-4CB1-B24C-E71B1916DB1C}">
      <dgm:prSet/>
      <dgm:spPr/>
      <dgm:t>
        <a:bodyPr/>
        <a:lstStyle/>
        <a:p>
          <a:r>
            <a:rPr lang="zh-CN"/>
            <a:t>其它的跳转语句 </a:t>
          </a:r>
          <a:r>
            <a:rPr lang="en-US"/>
            <a:t>return, throw, continue, goto label</a:t>
          </a:r>
        </a:p>
      </dgm:t>
    </dgm:pt>
    <dgm:pt modelId="{96CABD0E-7FBE-4883-8AA3-81D94E193AA1}" type="parTrans" cxnId="{E649A2D4-355B-4041-8AD2-477A49477CC8}">
      <dgm:prSet/>
      <dgm:spPr/>
      <dgm:t>
        <a:bodyPr/>
        <a:lstStyle/>
        <a:p>
          <a:endParaRPr lang="en-US"/>
        </a:p>
      </dgm:t>
    </dgm:pt>
    <dgm:pt modelId="{F00FEE45-69F9-4FC1-A15C-25F9A1F6473E}" type="sibTrans" cxnId="{E649A2D4-355B-4041-8AD2-477A49477CC8}">
      <dgm:prSet/>
      <dgm:spPr/>
      <dgm:t>
        <a:bodyPr/>
        <a:lstStyle/>
        <a:p>
          <a:endParaRPr lang="en-US"/>
        </a:p>
      </dgm:t>
    </dgm:pt>
    <dgm:pt modelId="{95C151DE-1D1B-4059-A575-D377B8007F33}" type="pres">
      <dgm:prSet presAssocID="{39EC0165-6D8A-4494-8172-A88EDD654B82}" presName="linear" presStyleCnt="0">
        <dgm:presLayoutVars>
          <dgm:animLvl val="lvl"/>
          <dgm:resizeHandles val="exact"/>
        </dgm:presLayoutVars>
      </dgm:prSet>
      <dgm:spPr/>
    </dgm:pt>
    <dgm:pt modelId="{6DA98D7E-C503-4F8F-95E0-62D9645B4D05}" type="pres">
      <dgm:prSet presAssocID="{93A7664F-FBBA-426C-B8D7-6F7FFA26ED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32FC6C-35AA-4085-A143-B8B3A7394FC3}" type="pres">
      <dgm:prSet presAssocID="{7521403A-27F3-4CE3-A403-98ED4E8FF33F}" presName="spacer" presStyleCnt="0"/>
      <dgm:spPr/>
    </dgm:pt>
    <dgm:pt modelId="{9236E2C8-463A-4A20-B23D-20342B946D03}" type="pres">
      <dgm:prSet presAssocID="{52C76ECA-C5EE-42EA-BDA1-E15C4B680E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C586E37-FB93-41D9-A15D-637016FBA610}" type="pres">
      <dgm:prSet presAssocID="{52C76ECA-C5EE-42EA-BDA1-E15C4B680E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B70605-F890-4A54-8CE2-4F186EA2CA53}" srcId="{39EC0165-6D8A-4494-8172-A88EDD654B82}" destId="{93A7664F-FBBA-426C-B8D7-6F7FFA26ED23}" srcOrd="0" destOrd="0" parTransId="{F57480D4-CF27-4773-9033-E64B6275391E}" sibTransId="{7521403A-27F3-4CE3-A403-98ED4E8FF33F}"/>
    <dgm:cxn modelId="{3B770933-3961-45D1-89F5-CF00B6029551}" srcId="{52C76ECA-C5EE-42EA-BDA1-E15C4B680EA0}" destId="{67308292-D53F-4E00-82A7-72B9CDBD6D96}" srcOrd="2" destOrd="0" parTransId="{AACBFC6C-ACA6-40F0-A087-D8895F6FA69F}" sibTransId="{19A10EFE-0F84-4F7A-B9A7-CE92F1A058F5}"/>
    <dgm:cxn modelId="{90122D61-FC55-410C-B518-986EC019831B}" type="presOf" srcId="{52C76ECA-C5EE-42EA-BDA1-E15C4B680EA0}" destId="{9236E2C8-463A-4A20-B23D-20342B946D03}" srcOrd="0" destOrd="0" presId="urn:microsoft.com/office/officeart/2005/8/layout/vList2"/>
    <dgm:cxn modelId="{14E1E968-A2FD-412C-B165-C6AAAD842961}" type="presOf" srcId="{39EC0165-6D8A-4494-8172-A88EDD654B82}" destId="{95C151DE-1D1B-4059-A575-D377B8007F33}" srcOrd="0" destOrd="0" presId="urn:microsoft.com/office/officeart/2005/8/layout/vList2"/>
    <dgm:cxn modelId="{E1ACA683-44B1-4F48-AE16-92C6F98F5B36}" type="presOf" srcId="{B1336C2E-FD99-4CB1-B24C-E71B1916DB1C}" destId="{1C586E37-FB93-41D9-A15D-637016FBA610}" srcOrd="0" destOrd="3" presId="urn:microsoft.com/office/officeart/2005/8/layout/vList2"/>
    <dgm:cxn modelId="{D760B79C-B01B-4B1E-8D6B-215B0738409C}" srcId="{39EC0165-6D8A-4494-8172-A88EDD654B82}" destId="{52C76ECA-C5EE-42EA-BDA1-E15C4B680EA0}" srcOrd="1" destOrd="0" parTransId="{FC7FF833-CBE1-4619-873E-2B395944AAF7}" sibTransId="{0AE58E49-DB6F-4EFE-8EC7-46851F8C1619}"/>
    <dgm:cxn modelId="{F53FAAA8-AC72-4865-839D-43183B1645C0}" type="presOf" srcId="{4E55046C-BDC4-4746-8AAB-458C2AEE72C8}" destId="{1C586E37-FB93-41D9-A15D-637016FBA610}" srcOrd="0" destOrd="0" presId="urn:microsoft.com/office/officeart/2005/8/layout/vList2"/>
    <dgm:cxn modelId="{DDA4E1C1-62A6-4E16-91E1-E2B09ED2377B}" type="presOf" srcId="{BEB62F56-BF19-4D69-926F-B3225B73430C}" destId="{1C586E37-FB93-41D9-A15D-637016FBA610}" srcOrd="0" destOrd="1" presId="urn:microsoft.com/office/officeart/2005/8/layout/vList2"/>
    <dgm:cxn modelId="{DEDC17D2-6541-4CDA-981F-DDEB5E8F38B4}" srcId="{52C76ECA-C5EE-42EA-BDA1-E15C4B680EA0}" destId="{4E55046C-BDC4-4746-8AAB-458C2AEE72C8}" srcOrd="0" destOrd="0" parTransId="{9F4278BB-7779-4A80-8470-BB372174CF8D}" sibTransId="{6E3622FF-B3E8-4821-98EC-46A7A989DF89}"/>
    <dgm:cxn modelId="{E649A2D4-355B-4041-8AD2-477A49477CC8}" srcId="{52C76ECA-C5EE-42EA-BDA1-E15C4B680EA0}" destId="{B1336C2E-FD99-4CB1-B24C-E71B1916DB1C}" srcOrd="3" destOrd="0" parTransId="{96CABD0E-7FBE-4883-8AA3-81D94E193AA1}" sibTransId="{F00FEE45-69F9-4FC1-A15C-25F9A1F6473E}"/>
    <dgm:cxn modelId="{3BF06BDD-0379-4A65-BE3C-2B3C4B8354DE}" type="presOf" srcId="{67308292-D53F-4E00-82A7-72B9CDBD6D96}" destId="{1C586E37-FB93-41D9-A15D-637016FBA610}" srcOrd="0" destOrd="2" presId="urn:microsoft.com/office/officeart/2005/8/layout/vList2"/>
    <dgm:cxn modelId="{11B7E3DD-BA8E-4679-98F9-66DBBF72B5D6}" type="presOf" srcId="{93A7664F-FBBA-426C-B8D7-6F7FFA26ED23}" destId="{6DA98D7E-C503-4F8F-95E0-62D9645B4D05}" srcOrd="0" destOrd="0" presId="urn:microsoft.com/office/officeart/2005/8/layout/vList2"/>
    <dgm:cxn modelId="{01E195E4-EC9D-4816-8AE6-4CE6E5B7F457}" srcId="{52C76ECA-C5EE-42EA-BDA1-E15C4B680EA0}" destId="{BEB62F56-BF19-4D69-926F-B3225B73430C}" srcOrd="1" destOrd="0" parTransId="{F1EB0C18-9FE9-40F1-B342-B272D485269B}" sibTransId="{29D2C618-0B93-4EC0-8E8F-CECB5D528A0B}"/>
    <dgm:cxn modelId="{48522BCA-FE3D-408D-AECB-8885251630FD}" type="presParOf" srcId="{95C151DE-1D1B-4059-A575-D377B8007F33}" destId="{6DA98D7E-C503-4F8F-95E0-62D9645B4D05}" srcOrd="0" destOrd="0" presId="urn:microsoft.com/office/officeart/2005/8/layout/vList2"/>
    <dgm:cxn modelId="{537EAD29-8A67-43C6-BA1F-148B9B0B11E5}" type="presParOf" srcId="{95C151DE-1D1B-4059-A575-D377B8007F33}" destId="{8932FC6C-35AA-4085-A143-B8B3A7394FC3}" srcOrd="1" destOrd="0" presId="urn:microsoft.com/office/officeart/2005/8/layout/vList2"/>
    <dgm:cxn modelId="{02FE7E04-F8BC-4F3A-8FBF-79020D9B9B53}" type="presParOf" srcId="{95C151DE-1D1B-4059-A575-D377B8007F33}" destId="{9236E2C8-463A-4A20-B23D-20342B946D03}" srcOrd="2" destOrd="0" presId="urn:microsoft.com/office/officeart/2005/8/layout/vList2"/>
    <dgm:cxn modelId="{4525BF66-F620-458B-986E-5126D97F50ED}" type="presParOf" srcId="{95C151DE-1D1B-4059-A575-D377B8007F33}" destId="{1C586E37-FB93-41D9-A15D-637016FBA61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60ED28-1539-480C-B39F-934CCAA8FAB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6B90CC-90E0-4B38-A6E6-DAF3CFF4530F}">
      <dgm:prSet/>
      <dgm:spPr/>
      <dgm:t>
        <a:bodyPr/>
        <a:lstStyle/>
        <a:p>
          <a:r>
            <a:rPr lang="en-US"/>
            <a:t>object</a:t>
          </a:r>
          <a:r>
            <a:rPr lang="zh-CN"/>
            <a:t>类型允许任何类型的变量</a:t>
          </a:r>
          <a:endParaRPr lang="en-US"/>
        </a:p>
      </dgm:t>
    </dgm:pt>
    <dgm:pt modelId="{6406484D-2BFF-4563-88D1-DF0E29BEB172}" type="parTrans" cxnId="{1E579ABA-D8F7-4660-A5AF-8146B4764CAD}">
      <dgm:prSet/>
      <dgm:spPr/>
      <dgm:t>
        <a:bodyPr/>
        <a:lstStyle/>
        <a:p>
          <a:endParaRPr lang="en-US"/>
        </a:p>
      </dgm:t>
    </dgm:pt>
    <dgm:pt modelId="{9D6F8410-B992-4FB8-BF6B-9E1826389603}" type="sibTrans" cxnId="{1E579ABA-D8F7-4660-A5AF-8146B4764CAD}">
      <dgm:prSet/>
      <dgm:spPr/>
      <dgm:t>
        <a:bodyPr/>
        <a:lstStyle/>
        <a:p>
          <a:endParaRPr lang="en-US"/>
        </a:p>
      </dgm:t>
    </dgm:pt>
    <dgm:pt modelId="{39442D8B-DBB9-4E5D-88A7-0D2923822FAF}">
      <dgm:prSet/>
      <dgm:spPr/>
      <dgm:t>
        <a:bodyPr/>
        <a:lstStyle/>
        <a:p>
          <a:r>
            <a:rPr lang="zh-CN"/>
            <a:t>每个</a:t>
          </a:r>
          <a:r>
            <a:rPr lang="en-US"/>
            <a:t>case</a:t>
          </a:r>
          <a:r>
            <a:rPr lang="zh-CN"/>
            <a:t>子句指定一个类型，如果变量的类型与该类型一样，那么就匹配成功</a:t>
          </a:r>
          <a:endParaRPr lang="en-US"/>
        </a:p>
      </dgm:t>
    </dgm:pt>
    <dgm:pt modelId="{31CAD7F9-2A0C-45FE-BA13-B0A20B072044}" type="parTrans" cxnId="{1E4D2392-2C15-47A6-AA0A-6580E9F53ABB}">
      <dgm:prSet/>
      <dgm:spPr/>
      <dgm:t>
        <a:bodyPr/>
        <a:lstStyle/>
        <a:p>
          <a:endParaRPr lang="en-US"/>
        </a:p>
      </dgm:t>
    </dgm:pt>
    <dgm:pt modelId="{F5A5332B-E24E-4830-B214-5B69A5B59E1D}" type="sibTrans" cxnId="{1E4D2392-2C15-47A6-AA0A-6580E9F53ABB}">
      <dgm:prSet/>
      <dgm:spPr/>
      <dgm:t>
        <a:bodyPr/>
        <a:lstStyle/>
        <a:p>
          <a:endParaRPr lang="en-US"/>
        </a:p>
      </dgm:t>
    </dgm:pt>
    <dgm:pt modelId="{9E4A0A84-0ADF-443B-A0EE-CFA0840F0689}">
      <dgm:prSet/>
      <dgm:spPr/>
      <dgm:t>
        <a:bodyPr/>
        <a:lstStyle/>
        <a:p>
          <a:r>
            <a:rPr lang="zh-CN"/>
            <a:t>可以使用</a:t>
          </a:r>
          <a:r>
            <a:rPr lang="en-US"/>
            <a:t>when</a:t>
          </a:r>
          <a:r>
            <a:rPr lang="zh-CN"/>
            <a:t>来断言一个</a:t>
          </a:r>
          <a:r>
            <a:rPr lang="en-US"/>
            <a:t>case</a:t>
          </a:r>
        </a:p>
      </dgm:t>
    </dgm:pt>
    <dgm:pt modelId="{B68CF07C-D43F-4EDF-B0BC-0B6FC075E409}" type="parTrans" cxnId="{E69F795C-FB01-4F48-AAFB-46AFDB438106}">
      <dgm:prSet/>
      <dgm:spPr/>
      <dgm:t>
        <a:bodyPr/>
        <a:lstStyle/>
        <a:p>
          <a:endParaRPr lang="en-US"/>
        </a:p>
      </dgm:t>
    </dgm:pt>
    <dgm:pt modelId="{F170BEBD-0077-4E74-B97D-C2243AA29241}" type="sibTrans" cxnId="{E69F795C-FB01-4F48-AAFB-46AFDB438106}">
      <dgm:prSet/>
      <dgm:spPr/>
      <dgm:t>
        <a:bodyPr/>
        <a:lstStyle/>
        <a:p>
          <a:endParaRPr lang="en-US"/>
        </a:p>
      </dgm:t>
    </dgm:pt>
    <dgm:pt modelId="{B27F966B-AB93-4CA6-9990-2FC7F10B6BC8}">
      <dgm:prSet/>
      <dgm:spPr/>
      <dgm:t>
        <a:bodyPr/>
        <a:lstStyle/>
        <a:p>
          <a:r>
            <a:rPr lang="en-US"/>
            <a:t>case</a:t>
          </a:r>
          <a:r>
            <a:rPr lang="zh-CN"/>
            <a:t>子句的顺序是有关系的</a:t>
          </a:r>
          <a:endParaRPr lang="en-US"/>
        </a:p>
      </dgm:t>
    </dgm:pt>
    <dgm:pt modelId="{3499E82F-0745-4056-8FB7-AD194825D95F}" type="parTrans" cxnId="{8B782141-A016-4462-8A88-3E50C4AA3736}">
      <dgm:prSet/>
      <dgm:spPr/>
      <dgm:t>
        <a:bodyPr/>
        <a:lstStyle/>
        <a:p>
          <a:endParaRPr lang="en-US"/>
        </a:p>
      </dgm:t>
    </dgm:pt>
    <dgm:pt modelId="{BEB5A829-42FE-414E-A76C-B8E704349AF6}" type="sibTrans" cxnId="{8B782141-A016-4462-8A88-3E50C4AA3736}">
      <dgm:prSet/>
      <dgm:spPr/>
      <dgm:t>
        <a:bodyPr/>
        <a:lstStyle/>
        <a:p>
          <a:endParaRPr lang="en-US"/>
        </a:p>
      </dgm:t>
    </dgm:pt>
    <dgm:pt modelId="{0214B504-CADE-4D6D-8BBF-E14A2F9F3D32}">
      <dgm:prSet/>
      <dgm:spPr/>
      <dgm:t>
        <a:bodyPr/>
        <a:lstStyle/>
        <a:p>
          <a:r>
            <a:rPr lang="zh-CN"/>
            <a:t>可以</a:t>
          </a:r>
          <a:r>
            <a:rPr lang="en-US"/>
            <a:t>case null</a:t>
          </a:r>
        </a:p>
      </dgm:t>
    </dgm:pt>
    <dgm:pt modelId="{AA42D498-11B2-4AB9-874E-C84252903430}" type="parTrans" cxnId="{66CF36D7-58C2-42AA-B510-4459D8180F79}">
      <dgm:prSet/>
      <dgm:spPr/>
      <dgm:t>
        <a:bodyPr/>
        <a:lstStyle/>
        <a:p>
          <a:endParaRPr lang="en-US"/>
        </a:p>
      </dgm:t>
    </dgm:pt>
    <dgm:pt modelId="{8E1FCB60-4DF2-4878-A5E5-170C210A6002}" type="sibTrans" cxnId="{66CF36D7-58C2-42AA-B510-4459D8180F79}">
      <dgm:prSet/>
      <dgm:spPr/>
      <dgm:t>
        <a:bodyPr/>
        <a:lstStyle/>
        <a:p>
          <a:endParaRPr lang="en-US"/>
        </a:p>
      </dgm:t>
    </dgm:pt>
    <dgm:pt modelId="{F642CC21-BB98-4392-B0FE-A39CB2FBDE9C}" type="pres">
      <dgm:prSet presAssocID="{A160ED28-1539-480C-B39F-934CCAA8FAB9}" presName="linear" presStyleCnt="0">
        <dgm:presLayoutVars>
          <dgm:animLvl val="lvl"/>
          <dgm:resizeHandles val="exact"/>
        </dgm:presLayoutVars>
      </dgm:prSet>
      <dgm:spPr/>
    </dgm:pt>
    <dgm:pt modelId="{708424AE-E0D9-4E5B-8A98-0C0450CC0D75}" type="pres">
      <dgm:prSet presAssocID="{486B90CC-90E0-4B38-A6E6-DAF3CFF4530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FE9F56-6803-4AE0-ABAF-E3F62497754E}" type="pres">
      <dgm:prSet presAssocID="{9D6F8410-B992-4FB8-BF6B-9E1826389603}" presName="spacer" presStyleCnt="0"/>
      <dgm:spPr/>
    </dgm:pt>
    <dgm:pt modelId="{4DC82C56-0C5E-4D5D-9478-515F79D6B8A5}" type="pres">
      <dgm:prSet presAssocID="{39442D8B-DBB9-4E5D-88A7-0D2923822F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83C8FFD-D00A-4114-B4E9-EB717B0C5B77}" type="pres">
      <dgm:prSet presAssocID="{F5A5332B-E24E-4830-B214-5B69A5B59E1D}" presName="spacer" presStyleCnt="0"/>
      <dgm:spPr/>
    </dgm:pt>
    <dgm:pt modelId="{70C5900A-160F-486D-8DAC-A61BB166355C}" type="pres">
      <dgm:prSet presAssocID="{9E4A0A84-0ADF-443B-A0EE-CFA0840F06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10FD74-FB06-4329-8DDA-7131453A1BAD}" type="pres">
      <dgm:prSet presAssocID="{F170BEBD-0077-4E74-B97D-C2243AA29241}" presName="spacer" presStyleCnt="0"/>
      <dgm:spPr/>
    </dgm:pt>
    <dgm:pt modelId="{549FB6AA-5E4E-42B2-AB21-A24572827721}" type="pres">
      <dgm:prSet presAssocID="{B27F966B-AB93-4CA6-9990-2FC7F10B6B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9EE2A3C-2FE7-41EF-84BE-C594CBCA26EB}" type="pres">
      <dgm:prSet presAssocID="{BEB5A829-42FE-414E-A76C-B8E704349AF6}" presName="spacer" presStyleCnt="0"/>
      <dgm:spPr/>
    </dgm:pt>
    <dgm:pt modelId="{7BF11739-D625-47BB-B41A-76A2A04A2DB1}" type="pres">
      <dgm:prSet presAssocID="{0214B504-CADE-4D6D-8BBF-E14A2F9F3D3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578B307-FDB5-4BF6-A452-644C7F64F02F}" type="presOf" srcId="{0214B504-CADE-4D6D-8BBF-E14A2F9F3D32}" destId="{7BF11739-D625-47BB-B41A-76A2A04A2DB1}" srcOrd="0" destOrd="0" presId="urn:microsoft.com/office/officeart/2005/8/layout/vList2"/>
    <dgm:cxn modelId="{9371BC0F-C949-44C5-8C08-4494A6B24968}" type="presOf" srcId="{486B90CC-90E0-4B38-A6E6-DAF3CFF4530F}" destId="{708424AE-E0D9-4E5B-8A98-0C0450CC0D75}" srcOrd="0" destOrd="0" presId="urn:microsoft.com/office/officeart/2005/8/layout/vList2"/>
    <dgm:cxn modelId="{1300E414-44A0-41B2-B40D-8C7CEEE6F8F7}" type="presOf" srcId="{39442D8B-DBB9-4E5D-88A7-0D2923822FAF}" destId="{4DC82C56-0C5E-4D5D-9478-515F79D6B8A5}" srcOrd="0" destOrd="0" presId="urn:microsoft.com/office/officeart/2005/8/layout/vList2"/>
    <dgm:cxn modelId="{80D2C322-844F-44EF-A8E6-FC941528149A}" type="presOf" srcId="{A160ED28-1539-480C-B39F-934CCAA8FAB9}" destId="{F642CC21-BB98-4392-B0FE-A39CB2FBDE9C}" srcOrd="0" destOrd="0" presId="urn:microsoft.com/office/officeart/2005/8/layout/vList2"/>
    <dgm:cxn modelId="{E69F795C-FB01-4F48-AAFB-46AFDB438106}" srcId="{A160ED28-1539-480C-B39F-934CCAA8FAB9}" destId="{9E4A0A84-0ADF-443B-A0EE-CFA0840F0689}" srcOrd="2" destOrd="0" parTransId="{B68CF07C-D43F-4EDF-B0BC-0B6FC075E409}" sibTransId="{F170BEBD-0077-4E74-B97D-C2243AA29241}"/>
    <dgm:cxn modelId="{8B782141-A016-4462-8A88-3E50C4AA3736}" srcId="{A160ED28-1539-480C-B39F-934CCAA8FAB9}" destId="{B27F966B-AB93-4CA6-9990-2FC7F10B6BC8}" srcOrd="3" destOrd="0" parTransId="{3499E82F-0745-4056-8FB7-AD194825D95F}" sibTransId="{BEB5A829-42FE-414E-A76C-B8E704349AF6}"/>
    <dgm:cxn modelId="{878F2F4E-EB6D-4976-9ECD-995BD3B04352}" type="presOf" srcId="{9E4A0A84-0ADF-443B-A0EE-CFA0840F0689}" destId="{70C5900A-160F-486D-8DAC-A61BB166355C}" srcOrd="0" destOrd="0" presId="urn:microsoft.com/office/officeart/2005/8/layout/vList2"/>
    <dgm:cxn modelId="{1E4D2392-2C15-47A6-AA0A-6580E9F53ABB}" srcId="{A160ED28-1539-480C-B39F-934CCAA8FAB9}" destId="{39442D8B-DBB9-4E5D-88A7-0D2923822FAF}" srcOrd="1" destOrd="0" parTransId="{31CAD7F9-2A0C-45FE-BA13-B0A20B072044}" sibTransId="{F5A5332B-E24E-4830-B214-5B69A5B59E1D}"/>
    <dgm:cxn modelId="{1E579ABA-D8F7-4660-A5AF-8146B4764CAD}" srcId="{A160ED28-1539-480C-B39F-934CCAA8FAB9}" destId="{486B90CC-90E0-4B38-A6E6-DAF3CFF4530F}" srcOrd="0" destOrd="0" parTransId="{6406484D-2BFF-4563-88D1-DF0E29BEB172}" sibTransId="{9D6F8410-B992-4FB8-BF6B-9E1826389603}"/>
    <dgm:cxn modelId="{5A3680CB-4D3F-4484-ADFD-03B3FC7FC4A9}" type="presOf" srcId="{B27F966B-AB93-4CA6-9990-2FC7F10B6BC8}" destId="{549FB6AA-5E4E-42B2-AB21-A24572827721}" srcOrd="0" destOrd="0" presId="urn:microsoft.com/office/officeart/2005/8/layout/vList2"/>
    <dgm:cxn modelId="{66CF36D7-58C2-42AA-B510-4459D8180F79}" srcId="{A160ED28-1539-480C-B39F-934CCAA8FAB9}" destId="{0214B504-CADE-4D6D-8BBF-E14A2F9F3D32}" srcOrd="4" destOrd="0" parTransId="{AA42D498-11B2-4AB9-874E-C84252903430}" sibTransId="{8E1FCB60-4DF2-4878-A5E5-170C210A6002}"/>
    <dgm:cxn modelId="{1BCB2209-C2E3-42E8-8759-5B26D1887316}" type="presParOf" srcId="{F642CC21-BB98-4392-B0FE-A39CB2FBDE9C}" destId="{708424AE-E0D9-4E5B-8A98-0C0450CC0D75}" srcOrd="0" destOrd="0" presId="urn:microsoft.com/office/officeart/2005/8/layout/vList2"/>
    <dgm:cxn modelId="{3BD2022A-604F-40C0-9FB6-F44FABCFF1D7}" type="presParOf" srcId="{F642CC21-BB98-4392-B0FE-A39CB2FBDE9C}" destId="{2CFE9F56-6803-4AE0-ABAF-E3F62497754E}" srcOrd="1" destOrd="0" presId="urn:microsoft.com/office/officeart/2005/8/layout/vList2"/>
    <dgm:cxn modelId="{726C7EED-7004-4A39-9F4C-10DB6C9E1EF7}" type="presParOf" srcId="{F642CC21-BB98-4392-B0FE-A39CB2FBDE9C}" destId="{4DC82C56-0C5E-4D5D-9478-515F79D6B8A5}" srcOrd="2" destOrd="0" presId="urn:microsoft.com/office/officeart/2005/8/layout/vList2"/>
    <dgm:cxn modelId="{CBE1A0EC-EF93-4F9B-9949-6A9D3897D2C1}" type="presParOf" srcId="{F642CC21-BB98-4392-B0FE-A39CB2FBDE9C}" destId="{883C8FFD-D00A-4114-B4E9-EB717B0C5B77}" srcOrd="3" destOrd="0" presId="urn:microsoft.com/office/officeart/2005/8/layout/vList2"/>
    <dgm:cxn modelId="{CC71BBE8-4C1B-476A-9256-398BFDDA7B59}" type="presParOf" srcId="{F642CC21-BB98-4392-B0FE-A39CB2FBDE9C}" destId="{70C5900A-160F-486D-8DAC-A61BB166355C}" srcOrd="4" destOrd="0" presId="urn:microsoft.com/office/officeart/2005/8/layout/vList2"/>
    <dgm:cxn modelId="{BB7B9721-DDD2-4F7D-9782-57F55553ED55}" type="presParOf" srcId="{F642CC21-BB98-4392-B0FE-A39CB2FBDE9C}" destId="{7E10FD74-FB06-4329-8DDA-7131453A1BAD}" srcOrd="5" destOrd="0" presId="urn:microsoft.com/office/officeart/2005/8/layout/vList2"/>
    <dgm:cxn modelId="{157F9A2F-E371-4C92-B18A-9F4EAAD10F61}" type="presParOf" srcId="{F642CC21-BB98-4392-B0FE-A39CB2FBDE9C}" destId="{549FB6AA-5E4E-42B2-AB21-A24572827721}" srcOrd="6" destOrd="0" presId="urn:microsoft.com/office/officeart/2005/8/layout/vList2"/>
    <dgm:cxn modelId="{D67D3790-BB10-4D10-8F07-0EFEF79C03C8}" type="presParOf" srcId="{F642CC21-BB98-4392-B0FE-A39CB2FBDE9C}" destId="{99EE2A3C-2FE7-41EF-84BE-C594CBCA26EB}" srcOrd="7" destOrd="0" presId="urn:microsoft.com/office/officeart/2005/8/layout/vList2"/>
    <dgm:cxn modelId="{A50BA2CE-041B-4792-AFBE-282648629B1B}" type="presParOf" srcId="{F642CC21-BB98-4392-B0FE-A39CB2FBDE9C}" destId="{7BF11739-D625-47BB-B41A-76A2A04A2D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1EC42A8-24B5-4963-9A72-1EF324E4333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CA6142-FF1A-4A8D-9BE6-3B7C9F91BED8}">
      <dgm:prSet/>
      <dgm:spPr/>
      <dgm:t>
        <a:bodyPr/>
        <a:lstStyle/>
        <a:p>
          <a:r>
            <a:rPr lang="en-US"/>
            <a:t>C#</a:t>
          </a:r>
          <a:r>
            <a:rPr lang="zh-CN"/>
            <a:t>允许一串语句可重复的执行</a:t>
          </a:r>
          <a:endParaRPr lang="en-US"/>
        </a:p>
      </dgm:t>
    </dgm:pt>
    <dgm:pt modelId="{E7AF2F6F-3E84-4BEA-AE14-27795E98D0A0}" type="parTrans" cxnId="{ED364D7E-30F4-4F45-92FB-525C632ABDF1}">
      <dgm:prSet/>
      <dgm:spPr/>
      <dgm:t>
        <a:bodyPr/>
        <a:lstStyle/>
        <a:p>
          <a:endParaRPr lang="en-US"/>
        </a:p>
      </dgm:t>
    </dgm:pt>
    <dgm:pt modelId="{77A3D09A-2E89-4708-BC1E-4A13E729B282}" type="sibTrans" cxnId="{ED364D7E-30F4-4F45-92FB-525C632ABDF1}">
      <dgm:prSet/>
      <dgm:spPr/>
      <dgm:t>
        <a:bodyPr/>
        <a:lstStyle/>
        <a:p>
          <a:endParaRPr lang="en-US"/>
        </a:p>
      </dgm:t>
    </dgm:pt>
    <dgm:pt modelId="{687CE77B-5413-4933-9A3C-26B3E61E1FC5}">
      <dgm:prSet/>
      <dgm:spPr/>
      <dgm:t>
        <a:bodyPr/>
        <a:lstStyle/>
        <a:p>
          <a:r>
            <a:rPr lang="en-US"/>
            <a:t>while, do…while, for, foreach </a:t>
          </a:r>
          <a:r>
            <a:rPr lang="zh-CN"/>
            <a:t>语句</a:t>
          </a:r>
          <a:endParaRPr lang="en-US"/>
        </a:p>
      </dgm:t>
    </dgm:pt>
    <dgm:pt modelId="{7B73983D-72B5-4D26-92D9-220D7517DD43}" type="parTrans" cxnId="{BD0370A6-BF16-4E77-8FFE-75F6F0E7143C}">
      <dgm:prSet/>
      <dgm:spPr/>
      <dgm:t>
        <a:bodyPr/>
        <a:lstStyle/>
        <a:p>
          <a:endParaRPr lang="en-US"/>
        </a:p>
      </dgm:t>
    </dgm:pt>
    <dgm:pt modelId="{39BFBBD1-BB2B-4338-8C33-9BD1AE89ECD9}" type="sibTrans" cxnId="{BD0370A6-BF16-4E77-8FFE-75F6F0E7143C}">
      <dgm:prSet/>
      <dgm:spPr/>
      <dgm:t>
        <a:bodyPr/>
        <a:lstStyle/>
        <a:p>
          <a:endParaRPr lang="en-US"/>
        </a:p>
      </dgm:t>
    </dgm:pt>
    <dgm:pt modelId="{CD739636-E7BB-445B-B443-308DA5C62D33}" type="pres">
      <dgm:prSet presAssocID="{A1EC42A8-24B5-4963-9A72-1EF324E4333F}" presName="linear" presStyleCnt="0">
        <dgm:presLayoutVars>
          <dgm:animLvl val="lvl"/>
          <dgm:resizeHandles val="exact"/>
        </dgm:presLayoutVars>
      </dgm:prSet>
      <dgm:spPr/>
    </dgm:pt>
    <dgm:pt modelId="{3E806B72-9BD3-4189-A733-534633A929AA}" type="pres">
      <dgm:prSet presAssocID="{8ECA6142-FF1A-4A8D-9BE6-3B7C9F91BE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63E6A8-4B55-43C0-B6A4-CE3906499CF8}" type="pres">
      <dgm:prSet presAssocID="{77A3D09A-2E89-4708-BC1E-4A13E729B282}" presName="spacer" presStyleCnt="0"/>
      <dgm:spPr/>
    </dgm:pt>
    <dgm:pt modelId="{DE764ACE-030C-44A2-96B2-5B65EBD21F41}" type="pres">
      <dgm:prSet presAssocID="{687CE77B-5413-4933-9A3C-26B3E61E1FC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50C545B-7067-4B9D-8360-E29D45A7B2A2}" type="presOf" srcId="{A1EC42A8-24B5-4963-9A72-1EF324E4333F}" destId="{CD739636-E7BB-445B-B443-308DA5C62D33}" srcOrd="0" destOrd="0" presId="urn:microsoft.com/office/officeart/2005/8/layout/vList2"/>
    <dgm:cxn modelId="{B3B36F7A-D730-4625-B266-19878A7B8D6E}" type="presOf" srcId="{687CE77B-5413-4933-9A3C-26B3E61E1FC5}" destId="{DE764ACE-030C-44A2-96B2-5B65EBD21F41}" srcOrd="0" destOrd="0" presId="urn:microsoft.com/office/officeart/2005/8/layout/vList2"/>
    <dgm:cxn modelId="{ED364D7E-30F4-4F45-92FB-525C632ABDF1}" srcId="{A1EC42A8-24B5-4963-9A72-1EF324E4333F}" destId="{8ECA6142-FF1A-4A8D-9BE6-3B7C9F91BED8}" srcOrd="0" destOrd="0" parTransId="{E7AF2F6F-3E84-4BEA-AE14-27795E98D0A0}" sibTransId="{77A3D09A-2E89-4708-BC1E-4A13E729B282}"/>
    <dgm:cxn modelId="{EFF28F8C-BFB9-4EEC-BF6C-C835113CEB95}" type="presOf" srcId="{8ECA6142-FF1A-4A8D-9BE6-3B7C9F91BED8}" destId="{3E806B72-9BD3-4189-A733-534633A929AA}" srcOrd="0" destOrd="0" presId="urn:microsoft.com/office/officeart/2005/8/layout/vList2"/>
    <dgm:cxn modelId="{BD0370A6-BF16-4E77-8FFE-75F6F0E7143C}" srcId="{A1EC42A8-24B5-4963-9A72-1EF324E4333F}" destId="{687CE77B-5413-4933-9A3C-26B3E61E1FC5}" srcOrd="1" destOrd="0" parTransId="{7B73983D-72B5-4D26-92D9-220D7517DD43}" sibTransId="{39BFBBD1-BB2B-4338-8C33-9BD1AE89ECD9}"/>
    <dgm:cxn modelId="{C87D4106-C697-4417-BDAF-FE0DF0D32A8D}" type="presParOf" srcId="{CD739636-E7BB-445B-B443-308DA5C62D33}" destId="{3E806B72-9BD3-4189-A733-534633A929AA}" srcOrd="0" destOrd="0" presId="urn:microsoft.com/office/officeart/2005/8/layout/vList2"/>
    <dgm:cxn modelId="{7571988F-DC07-4A40-90C2-E9FA7F24E420}" type="presParOf" srcId="{CD739636-E7BB-445B-B443-308DA5C62D33}" destId="{CA63E6A8-4B55-43C0-B6A4-CE3906499CF8}" srcOrd="1" destOrd="0" presId="urn:microsoft.com/office/officeart/2005/8/layout/vList2"/>
    <dgm:cxn modelId="{35DFFF05-7EF0-45A1-A0D4-86520D6F8D4D}" type="presParOf" srcId="{CD739636-E7BB-445B-B443-308DA5C62D33}" destId="{DE764ACE-030C-44A2-96B2-5B65EBD21F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D344B98-F9CC-452C-B3BD-EC0F409D658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7D3406-C01F-4AAD-AFC0-7A1CFE44C523}">
      <dgm:prSet/>
      <dgm:spPr/>
      <dgm:t>
        <a:bodyPr/>
        <a:lstStyle/>
        <a:p>
          <a:r>
            <a:rPr lang="en-US"/>
            <a:t>while</a:t>
          </a:r>
          <a:r>
            <a:rPr lang="zh-CN"/>
            <a:t>一个</a:t>
          </a:r>
          <a:r>
            <a:rPr lang="en-US"/>
            <a:t>bool</a:t>
          </a:r>
          <a:r>
            <a:rPr lang="zh-CN"/>
            <a:t>表达式值为</a:t>
          </a:r>
          <a:r>
            <a:rPr lang="en-US"/>
            <a:t>true</a:t>
          </a:r>
          <a:r>
            <a:rPr lang="zh-CN"/>
            <a:t>的时候，会循环重复的执行代码体</a:t>
          </a:r>
          <a:endParaRPr lang="en-US"/>
        </a:p>
      </dgm:t>
    </dgm:pt>
    <dgm:pt modelId="{4885AEAA-41DA-4125-8B3C-C1D5ECDA94A5}" type="parTrans" cxnId="{3E4F01A0-5676-4082-82D5-CCA96987073F}">
      <dgm:prSet/>
      <dgm:spPr/>
      <dgm:t>
        <a:bodyPr/>
        <a:lstStyle/>
        <a:p>
          <a:endParaRPr lang="en-US"/>
        </a:p>
      </dgm:t>
    </dgm:pt>
    <dgm:pt modelId="{713E6397-A8D0-4CD5-A02F-9AA050CFEF5C}" type="sibTrans" cxnId="{3E4F01A0-5676-4082-82D5-CCA96987073F}">
      <dgm:prSet/>
      <dgm:spPr/>
      <dgm:t>
        <a:bodyPr/>
        <a:lstStyle/>
        <a:p>
          <a:endParaRPr lang="en-US"/>
        </a:p>
      </dgm:t>
    </dgm:pt>
    <dgm:pt modelId="{88AC7549-B429-444F-9CBE-FF59BE9CB562}">
      <dgm:prSet/>
      <dgm:spPr/>
      <dgm:t>
        <a:bodyPr/>
        <a:lstStyle/>
        <a:p>
          <a:r>
            <a:rPr lang="zh-CN"/>
            <a:t>这个</a:t>
          </a:r>
          <a:r>
            <a:rPr lang="en-US"/>
            <a:t>bool</a:t>
          </a:r>
          <a:r>
            <a:rPr lang="zh-CN"/>
            <a:t>表达式在代码体循环执行之前被检验</a:t>
          </a:r>
          <a:endParaRPr lang="en-US"/>
        </a:p>
      </dgm:t>
    </dgm:pt>
    <dgm:pt modelId="{0717AA47-7E1B-4F1F-9CB8-A8241ED0F691}" type="parTrans" cxnId="{DD58ADBE-24E2-4A65-B8CA-B5114401D751}">
      <dgm:prSet/>
      <dgm:spPr/>
      <dgm:t>
        <a:bodyPr/>
        <a:lstStyle/>
        <a:p>
          <a:endParaRPr lang="en-US"/>
        </a:p>
      </dgm:t>
    </dgm:pt>
    <dgm:pt modelId="{BE5058F7-957E-477A-810A-C0DE0A6B52E6}" type="sibTrans" cxnId="{DD58ADBE-24E2-4A65-B8CA-B5114401D751}">
      <dgm:prSet/>
      <dgm:spPr/>
      <dgm:t>
        <a:bodyPr/>
        <a:lstStyle/>
        <a:p>
          <a:endParaRPr lang="en-US"/>
        </a:p>
      </dgm:t>
    </dgm:pt>
    <dgm:pt modelId="{C7860539-CF09-4442-B4BA-27B5C7A0634B}" type="pres">
      <dgm:prSet presAssocID="{3D344B98-F9CC-452C-B3BD-EC0F409D658C}" presName="linear" presStyleCnt="0">
        <dgm:presLayoutVars>
          <dgm:animLvl val="lvl"/>
          <dgm:resizeHandles val="exact"/>
        </dgm:presLayoutVars>
      </dgm:prSet>
      <dgm:spPr/>
    </dgm:pt>
    <dgm:pt modelId="{FEBC4687-717B-49EE-8929-CA7E7DCCDE93}" type="pres">
      <dgm:prSet presAssocID="{8E7D3406-C01F-4AAD-AFC0-7A1CFE44C5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A3CE6F-7559-4C58-8C0D-E2742A9AD7B1}" type="pres">
      <dgm:prSet presAssocID="{713E6397-A8D0-4CD5-A02F-9AA050CFEF5C}" presName="spacer" presStyleCnt="0"/>
      <dgm:spPr/>
    </dgm:pt>
    <dgm:pt modelId="{069058CC-BB4B-4AC1-9C2C-051CA8269697}" type="pres">
      <dgm:prSet presAssocID="{88AC7549-B429-444F-9CBE-FF59BE9CB56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7A9E280-8BEE-4D41-A0A2-3961361AD2D9}" type="presOf" srcId="{3D344B98-F9CC-452C-B3BD-EC0F409D658C}" destId="{C7860539-CF09-4442-B4BA-27B5C7A0634B}" srcOrd="0" destOrd="0" presId="urn:microsoft.com/office/officeart/2005/8/layout/vList2"/>
    <dgm:cxn modelId="{3E4F01A0-5676-4082-82D5-CCA96987073F}" srcId="{3D344B98-F9CC-452C-B3BD-EC0F409D658C}" destId="{8E7D3406-C01F-4AAD-AFC0-7A1CFE44C523}" srcOrd="0" destOrd="0" parTransId="{4885AEAA-41DA-4125-8B3C-C1D5ECDA94A5}" sibTransId="{713E6397-A8D0-4CD5-A02F-9AA050CFEF5C}"/>
    <dgm:cxn modelId="{DD58ADBE-24E2-4A65-B8CA-B5114401D751}" srcId="{3D344B98-F9CC-452C-B3BD-EC0F409D658C}" destId="{88AC7549-B429-444F-9CBE-FF59BE9CB562}" srcOrd="1" destOrd="0" parTransId="{0717AA47-7E1B-4F1F-9CB8-A8241ED0F691}" sibTransId="{BE5058F7-957E-477A-810A-C0DE0A6B52E6}"/>
    <dgm:cxn modelId="{18FB87EF-8D42-4995-A52A-CB37D48B8D65}" type="presOf" srcId="{88AC7549-B429-444F-9CBE-FF59BE9CB562}" destId="{069058CC-BB4B-4AC1-9C2C-051CA8269697}" srcOrd="0" destOrd="0" presId="urn:microsoft.com/office/officeart/2005/8/layout/vList2"/>
    <dgm:cxn modelId="{F4A1E7F3-443C-4175-A903-AB21B086CBF6}" type="presOf" srcId="{8E7D3406-C01F-4AAD-AFC0-7A1CFE44C523}" destId="{FEBC4687-717B-49EE-8929-CA7E7DCCDE93}" srcOrd="0" destOrd="0" presId="urn:microsoft.com/office/officeart/2005/8/layout/vList2"/>
    <dgm:cxn modelId="{4D17A6F5-D50A-4225-8F45-3B0545B3ABCA}" type="presParOf" srcId="{C7860539-CF09-4442-B4BA-27B5C7A0634B}" destId="{FEBC4687-717B-49EE-8929-CA7E7DCCDE93}" srcOrd="0" destOrd="0" presId="urn:microsoft.com/office/officeart/2005/8/layout/vList2"/>
    <dgm:cxn modelId="{2A2A3F4A-2433-449A-8B28-7AF78F5889B2}" type="presParOf" srcId="{C7860539-CF09-4442-B4BA-27B5C7A0634B}" destId="{47A3CE6F-7559-4C58-8C0D-E2742A9AD7B1}" srcOrd="1" destOrd="0" presId="urn:microsoft.com/office/officeart/2005/8/layout/vList2"/>
    <dgm:cxn modelId="{D0420B0C-E612-434F-BD94-DDE534CFBE63}" type="presParOf" srcId="{C7860539-CF09-4442-B4BA-27B5C7A0634B}" destId="{069058CC-BB4B-4AC1-9C2C-051CA826969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68AE92-6BDA-44AA-9225-8073D16EC66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20A9A0-B228-4137-82A6-2A02B6270BAF}">
      <dgm:prSet/>
      <dgm:spPr/>
      <dgm:t>
        <a:bodyPr/>
        <a:lstStyle/>
        <a:p>
          <a:r>
            <a:rPr lang="zh-CN"/>
            <a:t>和 </a:t>
          </a:r>
          <a:r>
            <a:rPr lang="en-US"/>
            <a:t>while </a:t>
          </a:r>
          <a:r>
            <a:rPr lang="zh-CN"/>
            <a:t>循环差不多，但有特殊的子句用来初始化和迭代变量</a:t>
          </a:r>
          <a:endParaRPr lang="en-US"/>
        </a:p>
      </dgm:t>
    </dgm:pt>
    <dgm:pt modelId="{58D34D9F-5B77-4778-815D-B7F64D89F2C1}" type="parTrans" cxnId="{9BC6887B-B7AE-470E-9B5F-D37D3571F9DF}">
      <dgm:prSet/>
      <dgm:spPr/>
      <dgm:t>
        <a:bodyPr/>
        <a:lstStyle/>
        <a:p>
          <a:endParaRPr lang="en-US"/>
        </a:p>
      </dgm:t>
    </dgm:pt>
    <dgm:pt modelId="{60B8092D-9A2B-4A75-B9EE-F7AB8DA9FA73}" type="sibTrans" cxnId="{9BC6887B-B7AE-470E-9B5F-D37D3571F9DF}">
      <dgm:prSet/>
      <dgm:spPr/>
      <dgm:t>
        <a:bodyPr/>
        <a:lstStyle/>
        <a:p>
          <a:endParaRPr lang="en-US"/>
        </a:p>
      </dgm:t>
    </dgm:pt>
    <dgm:pt modelId="{4937C7A3-E6A3-466A-802E-4835B4721460}">
      <dgm:prSet/>
      <dgm:spPr/>
      <dgm:t>
        <a:bodyPr/>
        <a:lstStyle/>
        <a:p>
          <a:r>
            <a:rPr lang="en-US" dirty="0"/>
            <a:t>for(</a:t>
          </a:r>
          <a:r>
            <a:rPr lang="zh-CN" dirty="0"/>
            <a:t>初始化子句</a:t>
          </a:r>
          <a:r>
            <a:rPr lang="en-US" dirty="0"/>
            <a:t>; </a:t>
          </a:r>
          <a:r>
            <a:rPr lang="zh-CN" dirty="0"/>
            <a:t>条件子句</a:t>
          </a:r>
          <a:r>
            <a:rPr lang="en-US" dirty="0"/>
            <a:t>; </a:t>
          </a:r>
          <a:r>
            <a:rPr lang="zh-CN" dirty="0"/>
            <a:t>迭代子句</a:t>
          </a:r>
          <a:r>
            <a:rPr lang="en-US" dirty="0"/>
            <a:t>)</a:t>
          </a:r>
        </a:p>
        <a:p>
          <a:r>
            <a:rPr lang="en-US" altLang="zh-CN" dirty="0"/>
            <a:t>    </a:t>
          </a:r>
          <a:r>
            <a:rPr lang="zh-CN" dirty="0"/>
            <a:t>语句或语句块</a:t>
          </a:r>
          <a:r>
            <a:rPr lang="en-US" dirty="0"/>
            <a:t> </a:t>
          </a:r>
        </a:p>
      </dgm:t>
    </dgm:pt>
    <dgm:pt modelId="{E64A52D0-9B2E-469B-AB70-4C3C0EC246BD}" type="parTrans" cxnId="{5DA40963-61E6-464B-AD35-5A7D5BD9A0A2}">
      <dgm:prSet/>
      <dgm:spPr/>
      <dgm:t>
        <a:bodyPr/>
        <a:lstStyle/>
        <a:p>
          <a:endParaRPr lang="en-US"/>
        </a:p>
      </dgm:t>
    </dgm:pt>
    <dgm:pt modelId="{341030D6-44ED-400C-86B9-93295252B088}" type="sibTrans" cxnId="{5DA40963-61E6-464B-AD35-5A7D5BD9A0A2}">
      <dgm:prSet/>
      <dgm:spPr/>
      <dgm:t>
        <a:bodyPr/>
        <a:lstStyle/>
        <a:p>
          <a:endParaRPr lang="en-US"/>
        </a:p>
      </dgm:t>
    </dgm:pt>
    <dgm:pt modelId="{8F5FED23-F3F3-40AD-A05E-59C94BEC9AE2}">
      <dgm:prSet/>
      <dgm:spPr/>
      <dgm:t>
        <a:bodyPr/>
        <a:lstStyle/>
        <a:p>
          <a:r>
            <a:rPr lang="zh-CN" dirty="0"/>
            <a:t>初始化子句：在循环开始前执行，用来初始化一个或多个迭代变量</a:t>
          </a:r>
          <a:endParaRPr lang="en-US" dirty="0"/>
        </a:p>
      </dgm:t>
    </dgm:pt>
    <dgm:pt modelId="{EA1DD66A-7447-4CDC-8064-8F7AB7ED563E}" type="parTrans" cxnId="{CBD8FF00-F198-4068-8C79-B8C975A96EAE}">
      <dgm:prSet/>
      <dgm:spPr/>
      <dgm:t>
        <a:bodyPr/>
        <a:lstStyle/>
        <a:p>
          <a:endParaRPr lang="en-US"/>
        </a:p>
      </dgm:t>
    </dgm:pt>
    <dgm:pt modelId="{D575C23E-0955-4C30-A22E-6119D04FCD62}" type="sibTrans" cxnId="{CBD8FF00-F198-4068-8C79-B8C975A96EAE}">
      <dgm:prSet/>
      <dgm:spPr/>
      <dgm:t>
        <a:bodyPr/>
        <a:lstStyle/>
        <a:p>
          <a:endParaRPr lang="en-US"/>
        </a:p>
      </dgm:t>
    </dgm:pt>
    <dgm:pt modelId="{8D3BBB99-7AD9-40EE-A294-46C0309E2918}">
      <dgm:prSet/>
      <dgm:spPr/>
      <dgm:t>
        <a:bodyPr/>
        <a:lstStyle/>
        <a:p>
          <a:r>
            <a:rPr lang="zh-CN" dirty="0"/>
            <a:t>条件子句：</a:t>
          </a:r>
          <a:r>
            <a:rPr lang="en-US" dirty="0"/>
            <a:t>bool</a:t>
          </a:r>
          <a:r>
            <a:rPr lang="zh-CN" dirty="0"/>
            <a:t>表达式，为</a:t>
          </a:r>
          <a:r>
            <a:rPr lang="en-US" dirty="0"/>
            <a:t>true</a:t>
          </a:r>
          <a:r>
            <a:rPr lang="zh-CN" dirty="0"/>
            <a:t>时，会执行代码体</a:t>
          </a:r>
          <a:endParaRPr lang="en-US" dirty="0"/>
        </a:p>
      </dgm:t>
    </dgm:pt>
    <dgm:pt modelId="{A7521A4C-F97B-4686-8065-4FA60CC6EF00}" type="parTrans" cxnId="{8A0B1F24-A6B3-4E58-9410-F759B076BCD5}">
      <dgm:prSet/>
      <dgm:spPr/>
      <dgm:t>
        <a:bodyPr/>
        <a:lstStyle/>
        <a:p>
          <a:endParaRPr lang="en-US"/>
        </a:p>
      </dgm:t>
    </dgm:pt>
    <dgm:pt modelId="{99907AC8-F61F-4957-A68B-60C3CB48CA47}" type="sibTrans" cxnId="{8A0B1F24-A6B3-4E58-9410-F759B076BCD5}">
      <dgm:prSet/>
      <dgm:spPr/>
      <dgm:t>
        <a:bodyPr/>
        <a:lstStyle/>
        <a:p>
          <a:endParaRPr lang="en-US"/>
        </a:p>
      </dgm:t>
    </dgm:pt>
    <dgm:pt modelId="{DAB76F53-A906-43FA-ABBF-AE8651E23CA4}">
      <dgm:prSet/>
      <dgm:spPr/>
      <dgm:t>
        <a:bodyPr/>
        <a:lstStyle/>
        <a:p>
          <a:r>
            <a:rPr lang="zh-CN" dirty="0"/>
            <a:t>迭代子句：每次语句块迭代之后执行；通常用来更新迭代变量</a:t>
          </a:r>
          <a:endParaRPr lang="en-US" dirty="0"/>
        </a:p>
      </dgm:t>
    </dgm:pt>
    <dgm:pt modelId="{1B7F23E9-5278-4966-BEBB-BE72D34B4D1B}" type="parTrans" cxnId="{B412A4CD-FB0F-4D6C-9E0E-17EA511DE3AB}">
      <dgm:prSet/>
      <dgm:spPr/>
      <dgm:t>
        <a:bodyPr/>
        <a:lstStyle/>
        <a:p>
          <a:endParaRPr lang="en-US"/>
        </a:p>
      </dgm:t>
    </dgm:pt>
    <dgm:pt modelId="{7217F3DF-B9C1-4B8D-86DC-7FD32F8C435F}" type="sibTrans" cxnId="{B412A4CD-FB0F-4D6C-9E0E-17EA511DE3AB}">
      <dgm:prSet/>
      <dgm:spPr/>
      <dgm:t>
        <a:bodyPr/>
        <a:lstStyle/>
        <a:p>
          <a:endParaRPr lang="en-US"/>
        </a:p>
      </dgm:t>
    </dgm:pt>
    <dgm:pt modelId="{959A6EF0-8D31-4220-92AE-23B7D1EF942B}">
      <dgm:prSet/>
      <dgm:spPr/>
      <dgm:t>
        <a:bodyPr/>
        <a:lstStyle/>
        <a:p>
          <a:r>
            <a:rPr lang="zh-CN" dirty="0"/>
            <a:t>无限循环 </a:t>
          </a:r>
          <a:r>
            <a:rPr lang="en-US" dirty="0"/>
            <a:t>for(;;)</a:t>
          </a:r>
        </a:p>
      </dgm:t>
    </dgm:pt>
    <dgm:pt modelId="{630A9CFB-A48A-473B-859A-1E7C50CBD7B7}" type="parTrans" cxnId="{FF9FDAB4-0FCF-4A25-A875-3FACFBA37BDD}">
      <dgm:prSet/>
      <dgm:spPr/>
      <dgm:t>
        <a:bodyPr/>
        <a:lstStyle/>
        <a:p>
          <a:endParaRPr lang="en-US"/>
        </a:p>
      </dgm:t>
    </dgm:pt>
    <dgm:pt modelId="{898AAFAF-8A5C-4336-B5E0-3BCC3280ECD6}" type="sibTrans" cxnId="{FF9FDAB4-0FCF-4A25-A875-3FACFBA37BDD}">
      <dgm:prSet/>
      <dgm:spPr/>
      <dgm:t>
        <a:bodyPr/>
        <a:lstStyle/>
        <a:p>
          <a:endParaRPr lang="en-US"/>
        </a:p>
      </dgm:t>
    </dgm:pt>
    <dgm:pt modelId="{6E98318E-F1D4-42C5-AAEF-2163A2479865}" type="pres">
      <dgm:prSet presAssocID="{A468AE92-6BDA-44AA-9225-8073D16EC66B}" presName="linear" presStyleCnt="0">
        <dgm:presLayoutVars>
          <dgm:animLvl val="lvl"/>
          <dgm:resizeHandles val="exact"/>
        </dgm:presLayoutVars>
      </dgm:prSet>
      <dgm:spPr/>
    </dgm:pt>
    <dgm:pt modelId="{A9500A70-4A9B-415B-9C71-F730332CCD82}" type="pres">
      <dgm:prSet presAssocID="{0120A9A0-B228-4137-82A6-2A02B6270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BE75F1-AB90-4DA3-B89D-E8F6503AF470}" type="pres">
      <dgm:prSet presAssocID="{60B8092D-9A2B-4A75-B9EE-F7AB8DA9FA73}" presName="spacer" presStyleCnt="0"/>
      <dgm:spPr/>
    </dgm:pt>
    <dgm:pt modelId="{83353DF4-9EC9-4A62-9F06-2280AF475391}" type="pres">
      <dgm:prSet presAssocID="{4937C7A3-E6A3-466A-802E-4835B472146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61E02C0-1629-4D0F-BC45-EF276599DBE8}" type="pres">
      <dgm:prSet presAssocID="{341030D6-44ED-400C-86B9-93295252B088}" presName="spacer" presStyleCnt="0"/>
      <dgm:spPr/>
    </dgm:pt>
    <dgm:pt modelId="{C8B9063A-E7E8-47EF-BB2E-2F0A58FC30BA}" type="pres">
      <dgm:prSet presAssocID="{8F5FED23-F3F3-40AD-A05E-59C94BEC9AE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79A3250-CFD9-40CC-AD3C-3652B95AF1AC}" type="pres">
      <dgm:prSet presAssocID="{D575C23E-0955-4C30-A22E-6119D04FCD62}" presName="spacer" presStyleCnt="0"/>
      <dgm:spPr/>
    </dgm:pt>
    <dgm:pt modelId="{41A9A6B6-B8CC-4E92-9CB0-D76AF70605FE}" type="pres">
      <dgm:prSet presAssocID="{8D3BBB99-7AD9-40EE-A294-46C0309E291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D96622-8015-4039-A1B6-42E3C74D3E32}" type="pres">
      <dgm:prSet presAssocID="{99907AC8-F61F-4957-A68B-60C3CB48CA47}" presName="spacer" presStyleCnt="0"/>
      <dgm:spPr/>
    </dgm:pt>
    <dgm:pt modelId="{5E37A580-46DA-4479-95E8-651453EE19B6}" type="pres">
      <dgm:prSet presAssocID="{DAB76F53-A906-43FA-ABBF-AE8651E23CA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3E9E5EA-2783-4B4B-99C3-D465C8889A95}" type="pres">
      <dgm:prSet presAssocID="{7217F3DF-B9C1-4B8D-86DC-7FD32F8C435F}" presName="spacer" presStyleCnt="0"/>
      <dgm:spPr/>
    </dgm:pt>
    <dgm:pt modelId="{2C8F8CFE-30FD-454C-9323-6D5057897250}" type="pres">
      <dgm:prSet presAssocID="{959A6EF0-8D31-4220-92AE-23B7D1EF94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BD8FF00-F198-4068-8C79-B8C975A96EAE}" srcId="{A468AE92-6BDA-44AA-9225-8073D16EC66B}" destId="{8F5FED23-F3F3-40AD-A05E-59C94BEC9AE2}" srcOrd="2" destOrd="0" parTransId="{EA1DD66A-7447-4CDC-8064-8F7AB7ED563E}" sibTransId="{D575C23E-0955-4C30-A22E-6119D04FCD62}"/>
    <dgm:cxn modelId="{8A0B1F24-A6B3-4E58-9410-F759B076BCD5}" srcId="{A468AE92-6BDA-44AA-9225-8073D16EC66B}" destId="{8D3BBB99-7AD9-40EE-A294-46C0309E2918}" srcOrd="3" destOrd="0" parTransId="{A7521A4C-F97B-4686-8065-4FA60CC6EF00}" sibTransId="{99907AC8-F61F-4957-A68B-60C3CB48CA47}"/>
    <dgm:cxn modelId="{124E4838-1154-408C-8994-B2D17D94CE91}" type="presOf" srcId="{0120A9A0-B228-4137-82A6-2A02B6270BAF}" destId="{A9500A70-4A9B-415B-9C71-F730332CCD82}" srcOrd="0" destOrd="0" presId="urn:microsoft.com/office/officeart/2005/8/layout/vList2"/>
    <dgm:cxn modelId="{CC7F3A3C-7CF7-4B32-AF49-0D9DE6F49CF9}" type="presOf" srcId="{8F5FED23-F3F3-40AD-A05E-59C94BEC9AE2}" destId="{C8B9063A-E7E8-47EF-BB2E-2F0A58FC30BA}" srcOrd="0" destOrd="0" presId="urn:microsoft.com/office/officeart/2005/8/layout/vList2"/>
    <dgm:cxn modelId="{5DA40963-61E6-464B-AD35-5A7D5BD9A0A2}" srcId="{A468AE92-6BDA-44AA-9225-8073D16EC66B}" destId="{4937C7A3-E6A3-466A-802E-4835B4721460}" srcOrd="1" destOrd="0" parTransId="{E64A52D0-9B2E-469B-AB70-4C3C0EC246BD}" sibTransId="{341030D6-44ED-400C-86B9-93295252B088}"/>
    <dgm:cxn modelId="{59020159-A670-4D8F-AEA0-A83784E065A0}" type="presOf" srcId="{8D3BBB99-7AD9-40EE-A294-46C0309E2918}" destId="{41A9A6B6-B8CC-4E92-9CB0-D76AF70605FE}" srcOrd="0" destOrd="0" presId="urn:microsoft.com/office/officeart/2005/8/layout/vList2"/>
    <dgm:cxn modelId="{9BC6887B-B7AE-470E-9B5F-D37D3571F9DF}" srcId="{A468AE92-6BDA-44AA-9225-8073D16EC66B}" destId="{0120A9A0-B228-4137-82A6-2A02B6270BAF}" srcOrd="0" destOrd="0" parTransId="{58D34D9F-5B77-4778-815D-B7F64D89F2C1}" sibTransId="{60B8092D-9A2B-4A75-B9EE-F7AB8DA9FA73}"/>
    <dgm:cxn modelId="{6F288583-8541-488E-9659-3C40CC73652B}" type="presOf" srcId="{A468AE92-6BDA-44AA-9225-8073D16EC66B}" destId="{6E98318E-F1D4-42C5-AAEF-2163A2479865}" srcOrd="0" destOrd="0" presId="urn:microsoft.com/office/officeart/2005/8/layout/vList2"/>
    <dgm:cxn modelId="{FF9FDAB4-0FCF-4A25-A875-3FACFBA37BDD}" srcId="{A468AE92-6BDA-44AA-9225-8073D16EC66B}" destId="{959A6EF0-8D31-4220-92AE-23B7D1EF942B}" srcOrd="5" destOrd="0" parTransId="{630A9CFB-A48A-473B-859A-1E7C50CBD7B7}" sibTransId="{898AAFAF-8A5C-4336-B5E0-3BCC3280ECD6}"/>
    <dgm:cxn modelId="{28024CBB-1252-4984-9FB8-AEBA51AF10DA}" type="presOf" srcId="{DAB76F53-A906-43FA-ABBF-AE8651E23CA4}" destId="{5E37A580-46DA-4479-95E8-651453EE19B6}" srcOrd="0" destOrd="0" presId="urn:microsoft.com/office/officeart/2005/8/layout/vList2"/>
    <dgm:cxn modelId="{C0FF03C5-7FDA-4FA7-A87D-8168F91A6FBF}" type="presOf" srcId="{959A6EF0-8D31-4220-92AE-23B7D1EF942B}" destId="{2C8F8CFE-30FD-454C-9323-6D5057897250}" srcOrd="0" destOrd="0" presId="urn:microsoft.com/office/officeart/2005/8/layout/vList2"/>
    <dgm:cxn modelId="{DD4655CB-A0AB-4CCF-B468-CD509369CAF9}" type="presOf" srcId="{4937C7A3-E6A3-466A-802E-4835B4721460}" destId="{83353DF4-9EC9-4A62-9F06-2280AF475391}" srcOrd="0" destOrd="0" presId="urn:microsoft.com/office/officeart/2005/8/layout/vList2"/>
    <dgm:cxn modelId="{B412A4CD-FB0F-4D6C-9E0E-17EA511DE3AB}" srcId="{A468AE92-6BDA-44AA-9225-8073D16EC66B}" destId="{DAB76F53-A906-43FA-ABBF-AE8651E23CA4}" srcOrd="4" destOrd="0" parTransId="{1B7F23E9-5278-4966-BEBB-BE72D34B4D1B}" sibTransId="{7217F3DF-B9C1-4B8D-86DC-7FD32F8C435F}"/>
    <dgm:cxn modelId="{61B00D38-B5C9-4771-B9C1-8239E77B995E}" type="presParOf" srcId="{6E98318E-F1D4-42C5-AAEF-2163A2479865}" destId="{A9500A70-4A9B-415B-9C71-F730332CCD82}" srcOrd="0" destOrd="0" presId="urn:microsoft.com/office/officeart/2005/8/layout/vList2"/>
    <dgm:cxn modelId="{FB195234-C1BA-4577-858D-EDDA9E981DBE}" type="presParOf" srcId="{6E98318E-F1D4-42C5-AAEF-2163A2479865}" destId="{ACBE75F1-AB90-4DA3-B89D-E8F6503AF470}" srcOrd="1" destOrd="0" presId="urn:microsoft.com/office/officeart/2005/8/layout/vList2"/>
    <dgm:cxn modelId="{AAD83674-3713-4FEA-84E2-BDAAD746E6A2}" type="presParOf" srcId="{6E98318E-F1D4-42C5-AAEF-2163A2479865}" destId="{83353DF4-9EC9-4A62-9F06-2280AF475391}" srcOrd="2" destOrd="0" presId="urn:microsoft.com/office/officeart/2005/8/layout/vList2"/>
    <dgm:cxn modelId="{BEDA149E-922A-4ED7-8D66-A07FF853FB35}" type="presParOf" srcId="{6E98318E-F1D4-42C5-AAEF-2163A2479865}" destId="{861E02C0-1629-4D0F-BC45-EF276599DBE8}" srcOrd="3" destOrd="0" presId="urn:microsoft.com/office/officeart/2005/8/layout/vList2"/>
    <dgm:cxn modelId="{7F504DAB-9487-4F86-9E4F-D3F872CDC8D0}" type="presParOf" srcId="{6E98318E-F1D4-42C5-AAEF-2163A2479865}" destId="{C8B9063A-E7E8-47EF-BB2E-2F0A58FC30BA}" srcOrd="4" destOrd="0" presId="urn:microsoft.com/office/officeart/2005/8/layout/vList2"/>
    <dgm:cxn modelId="{8D7BB581-DA18-47FA-AA21-911540612ED9}" type="presParOf" srcId="{6E98318E-F1D4-42C5-AAEF-2163A2479865}" destId="{879A3250-CFD9-40CC-AD3C-3652B95AF1AC}" srcOrd="5" destOrd="0" presId="urn:microsoft.com/office/officeart/2005/8/layout/vList2"/>
    <dgm:cxn modelId="{7695560F-C144-4526-84C8-B4385484A018}" type="presParOf" srcId="{6E98318E-F1D4-42C5-AAEF-2163A2479865}" destId="{41A9A6B6-B8CC-4E92-9CB0-D76AF70605FE}" srcOrd="6" destOrd="0" presId="urn:microsoft.com/office/officeart/2005/8/layout/vList2"/>
    <dgm:cxn modelId="{3E4FC495-1C6B-4334-89DE-8FC013A28E05}" type="presParOf" srcId="{6E98318E-F1D4-42C5-AAEF-2163A2479865}" destId="{7FD96622-8015-4039-A1B6-42E3C74D3E32}" srcOrd="7" destOrd="0" presId="urn:microsoft.com/office/officeart/2005/8/layout/vList2"/>
    <dgm:cxn modelId="{981F1209-DA0B-4E37-A49A-0ACE9CB560D5}" type="presParOf" srcId="{6E98318E-F1D4-42C5-AAEF-2163A2479865}" destId="{5E37A580-46DA-4479-95E8-651453EE19B6}" srcOrd="8" destOrd="0" presId="urn:microsoft.com/office/officeart/2005/8/layout/vList2"/>
    <dgm:cxn modelId="{4EAEA1F5-9EE7-42ED-A2C5-2BA6C21013C6}" type="presParOf" srcId="{6E98318E-F1D4-42C5-AAEF-2163A2479865}" destId="{93E9E5EA-2783-4B4B-99C3-D465C8889A95}" srcOrd="9" destOrd="0" presId="urn:microsoft.com/office/officeart/2005/8/layout/vList2"/>
    <dgm:cxn modelId="{0587DACF-8D7E-462A-BF79-83C866BFE5B6}" type="presParOf" srcId="{6E98318E-F1D4-42C5-AAEF-2163A2479865}" destId="{2C8F8CFE-30FD-454C-9323-6D505789725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CBB2EE5-35BB-4D05-AB96-5F8471035C7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B566D3-DBE1-453F-BF87-B2190C1FDB8A}">
      <dgm:prSet/>
      <dgm:spPr/>
      <dgm:t>
        <a:bodyPr/>
        <a:lstStyle/>
        <a:p>
          <a:r>
            <a:rPr lang="zh-CN"/>
            <a:t>迭代</a:t>
          </a:r>
          <a:r>
            <a:rPr lang="en-US"/>
            <a:t>enumerable</a:t>
          </a:r>
          <a:r>
            <a:rPr lang="zh-CN"/>
            <a:t>对象里的元素</a:t>
          </a:r>
          <a:endParaRPr lang="en-US"/>
        </a:p>
      </dgm:t>
    </dgm:pt>
    <dgm:pt modelId="{E2387514-654D-47B8-B139-F3EBD06252EE}" type="parTrans" cxnId="{B60A9563-785C-4EDD-8A76-391BBC695522}">
      <dgm:prSet/>
      <dgm:spPr/>
      <dgm:t>
        <a:bodyPr/>
        <a:lstStyle/>
        <a:p>
          <a:endParaRPr lang="en-US"/>
        </a:p>
      </dgm:t>
    </dgm:pt>
    <dgm:pt modelId="{8FC625B7-15A1-4395-ADC1-8E6F48231688}" type="sibTrans" cxnId="{B60A9563-785C-4EDD-8A76-391BBC695522}">
      <dgm:prSet/>
      <dgm:spPr/>
      <dgm:t>
        <a:bodyPr/>
        <a:lstStyle/>
        <a:p>
          <a:endParaRPr lang="en-US"/>
        </a:p>
      </dgm:t>
    </dgm:pt>
    <dgm:pt modelId="{6A7CB5BB-F850-4D61-B515-1DE2B870E14F}">
      <dgm:prSet/>
      <dgm:spPr/>
      <dgm:t>
        <a:bodyPr/>
        <a:lstStyle/>
        <a:p>
          <a:r>
            <a:rPr lang="en-US"/>
            <a:t>C#</a:t>
          </a:r>
          <a:r>
            <a:rPr lang="zh-CN"/>
            <a:t>里大部分集合类型都是</a:t>
          </a:r>
          <a:r>
            <a:rPr lang="en-US"/>
            <a:t>enumerable</a:t>
          </a:r>
          <a:r>
            <a:rPr lang="zh-CN"/>
            <a:t>的</a:t>
          </a:r>
          <a:endParaRPr lang="en-US"/>
        </a:p>
      </dgm:t>
    </dgm:pt>
    <dgm:pt modelId="{D4C5EF17-2193-4A94-A839-A4553D4E213E}" type="parTrans" cxnId="{26484638-31F0-4212-8221-79681C3EBED8}">
      <dgm:prSet/>
      <dgm:spPr/>
      <dgm:t>
        <a:bodyPr/>
        <a:lstStyle/>
        <a:p>
          <a:endParaRPr lang="en-US"/>
        </a:p>
      </dgm:t>
    </dgm:pt>
    <dgm:pt modelId="{E10B49DE-636F-43B8-9187-F9F4DA181696}" type="sibTrans" cxnId="{26484638-31F0-4212-8221-79681C3EBED8}">
      <dgm:prSet/>
      <dgm:spPr/>
      <dgm:t>
        <a:bodyPr/>
        <a:lstStyle/>
        <a:p>
          <a:endParaRPr lang="en-US"/>
        </a:p>
      </dgm:t>
    </dgm:pt>
    <dgm:pt modelId="{82516EE3-3936-48EE-BA84-15D6E11F047F}" type="pres">
      <dgm:prSet presAssocID="{ACBB2EE5-35BB-4D05-AB96-5F8471035C75}" presName="linear" presStyleCnt="0">
        <dgm:presLayoutVars>
          <dgm:animLvl val="lvl"/>
          <dgm:resizeHandles val="exact"/>
        </dgm:presLayoutVars>
      </dgm:prSet>
      <dgm:spPr/>
    </dgm:pt>
    <dgm:pt modelId="{2BEF778F-9CDE-4CDF-AE1E-4A31273B8E99}" type="pres">
      <dgm:prSet presAssocID="{FAB566D3-DBE1-453F-BF87-B2190C1FDB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E5636C-AF52-49A9-812A-CF112116660A}" type="pres">
      <dgm:prSet presAssocID="{8FC625B7-15A1-4395-ADC1-8E6F48231688}" presName="spacer" presStyleCnt="0"/>
      <dgm:spPr/>
    </dgm:pt>
    <dgm:pt modelId="{7D815803-1E83-4461-8D54-3322AF79473C}" type="pres">
      <dgm:prSet presAssocID="{6A7CB5BB-F850-4D61-B515-1DE2B870E14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6484638-31F0-4212-8221-79681C3EBED8}" srcId="{ACBB2EE5-35BB-4D05-AB96-5F8471035C75}" destId="{6A7CB5BB-F850-4D61-B515-1DE2B870E14F}" srcOrd="1" destOrd="0" parTransId="{D4C5EF17-2193-4A94-A839-A4553D4E213E}" sibTransId="{E10B49DE-636F-43B8-9187-F9F4DA181696}"/>
    <dgm:cxn modelId="{B60A9563-785C-4EDD-8A76-391BBC695522}" srcId="{ACBB2EE5-35BB-4D05-AB96-5F8471035C75}" destId="{FAB566D3-DBE1-453F-BF87-B2190C1FDB8A}" srcOrd="0" destOrd="0" parTransId="{E2387514-654D-47B8-B139-F3EBD06252EE}" sibTransId="{8FC625B7-15A1-4395-ADC1-8E6F48231688}"/>
    <dgm:cxn modelId="{B1831D59-2DA7-4B83-B6C2-36F5C6206E81}" type="presOf" srcId="{ACBB2EE5-35BB-4D05-AB96-5F8471035C75}" destId="{82516EE3-3936-48EE-BA84-15D6E11F047F}" srcOrd="0" destOrd="0" presId="urn:microsoft.com/office/officeart/2005/8/layout/vList2"/>
    <dgm:cxn modelId="{A54520C8-396E-4855-9AC4-346C434C0154}" type="presOf" srcId="{6A7CB5BB-F850-4D61-B515-1DE2B870E14F}" destId="{7D815803-1E83-4461-8D54-3322AF79473C}" srcOrd="0" destOrd="0" presId="urn:microsoft.com/office/officeart/2005/8/layout/vList2"/>
    <dgm:cxn modelId="{4C807DF0-37B7-44B7-9496-FF859F97C104}" type="presOf" srcId="{FAB566D3-DBE1-453F-BF87-B2190C1FDB8A}" destId="{2BEF778F-9CDE-4CDF-AE1E-4A31273B8E99}" srcOrd="0" destOrd="0" presId="urn:microsoft.com/office/officeart/2005/8/layout/vList2"/>
    <dgm:cxn modelId="{07C6FF49-BC48-4077-9A0F-D26CBC0ADA49}" type="presParOf" srcId="{82516EE3-3936-48EE-BA84-15D6E11F047F}" destId="{2BEF778F-9CDE-4CDF-AE1E-4A31273B8E99}" srcOrd="0" destOrd="0" presId="urn:microsoft.com/office/officeart/2005/8/layout/vList2"/>
    <dgm:cxn modelId="{4D3B13BE-F9D0-429C-ACC0-1FD1843F3A70}" type="presParOf" srcId="{82516EE3-3936-48EE-BA84-15D6E11F047F}" destId="{28E5636C-AF52-49A9-812A-CF112116660A}" srcOrd="1" destOrd="0" presId="urn:microsoft.com/office/officeart/2005/8/layout/vList2"/>
    <dgm:cxn modelId="{D7321543-5836-46F1-9566-7FA698504306}" type="presParOf" srcId="{82516EE3-3936-48EE-BA84-15D6E11F047F}" destId="{7D815803-1E83-4461-8D54-3322AF79473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368DA71-6B73-4886-B6A3-F709F9C2F31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3154DC-15AC-49FE-9181-D19A3EC75CD4}">
      <dgm:prSet/>
      <dgm:spPr/>
      <dgm:t>
        <a:bodyPr/>
        <a:lstStyle/>
        <a:p>
          <a:r>
            <a:rPr lang="en-US"/>
            <a:t>break</a:t>
          </a:r>
        </a:p>
      </dgm:t>
    </dgm:pt>
    <dgm:pt modelId="{862DD698-A744-4D0F-B1A0-196E58CAE86A}" type="parTrans" cxnId="{F322BFF7-1E7E-4751-AD62-D8E3D9AAA7BA}">
      <dgm:prSet/>
      <dgm:spPr/>
      <dgm:t>
        <a:bodyPr/>
        <a:lstStyle/>
        <a:p>
          <a:endParaRPr lang="en-US"/>
        </a:p>
      </dgm:t>
    </dgm:pt>
    <dgm:pt modelId="{77E7C944-8D34-4AD9-831C-727475E5B596}" type="sibTrans" cxnId="{F322BFF7-1E7E-4751-AD62-D8E3D9AAA7BA}">
      <dgm:prSet/>
      <dgm:spPr/>
      <dgm:t>
        <a:bodyPr/>
        <a:lstStyle/>
        <a:p>
          <a:endParaRPr lang="en-US"/>
        </a:p>
      </dgm:t>
    </dgm:pt>
    <dgm:pt modelId="{5351E78A-1F5C-4C56-9B0A-D0B6F217A32C}">
      <dgm:prSet/>
      <dgm:spPr/>
      <dgm:t>
        <a:bodyPr/>
        <a:lstStyle/>
        <a:p>
          <a:r>
            <a:rPr lang="en-US"/>
            <a:t>continue</a:t>
          </a:r>
        </a:p>
      </dgm:t>
    </dgm:pt>
    <dgm:pt modelId="{FD471492-22BB-40D5-B6D1-C532376F7EAD}" type="parTrans" cxnId="{39D92AC1-2CF2-4055-A2BB-7569004B79BC}">
      <dgm:prSet/>
      <dgm:spPr/>
      <dgm:t>
        <a:bodyPr/>
        <a:lstStyle/>
        <a:p>
          <a:endParaRPr lang="en-US"/>
        </a:p>
      </dgm:t>
    </dgm:pt>
    <dgm:pt modelId="{9CB54953-ACCD-4D49-B0A3-948580CA19F7}" type="sibTrans" cxnId="{39D92AC1-2CF2-4055-A2BB-7569004B79BC}">
      <dgm:prSet/>
      <dgm:spPr/>
      <dgm:t>
        <a:bodyPr/>
        <a:lstStyle/>
        <a:p>
          <a:endParaRPr lang="en-US"/>
        </a:p>
      </dgm:t>
    </dgm:pt>
    <dgm:pt modelId="{CBBAA2CE-1754-49B9-B6E4-6FB3090FF2F6}">
      <dgm:prSet/>
      <dgm:spPr/>
      <dgm:t>
        <a:bodyPr/>
        <a:lstStyle/>
        <a:p>
          <a:r>
            <a:rPr lang="en-US"/>
            <a:t>goto</a:t>
          </a:r>
        </a:p>
      </dgm:t>
    </dgm:pt>
    <dgm:pt modelId="{B85C4459-36B4-41A3-9A5B-D0522A89B1DB}" type="parTrans" cxnId="{3E3EFD73-7277-403A-9C79-47474FE3D15E}">
      <dgm:prSet/>
      <dgm:spPr/>
      <dgm:t>
        <a:bodyPr/>
        <a:lstStyle/>
        <a:p>
          <a:endParaRPr lang="en-US"/>
        </a:p>
      </dgm:t>
    </dgm:pt>
    <dgm:pt modelId="{F4E18EDD-5DE1-407D-BDAE-F74B36C57067}" type="sibTrans" cxnId="{3E3EFD73-7277-403A-9C79-47474FE3D15E}">
      <dgm:prSet/>
      <dgm:spPr/>
      <dgm:t>
        <a:bodyPr/>
        <a:lstStyle/>
        <a:p>
          <a:endParaRPr lang="en-US"/>
        </a:p>
      </dgm:t>
    </dgm:pt>
    <dgm:pt modelId="{111FF619-CBC4-4EDB-A60E-E116AF23F3EF}">
      <dgm:prSet/>
      <dgm:spPr/>
      <dgm:t>
        <a:bodyPr/>
        <a:lstStyle/>
        <a:p>
          <a:r>
            <a:rPr lang="en-US"/>
            <a:t>return</a:t>
          </a:r>
        </a:p>
      </dgm:t>
    </dgm:pt>
    <dgm:pt modelId="{3877864C-6E33-40B3-9662-7E57938AF42F}" type="parTrans" cxnId="{EDE8D361-A4D7-4085-81FE-039C7A76A491}">
      <dgm:prSet/>
      <dgm:spPr/>
      <dgm:t>
        <a:bodyPr/>
        <a:lstStyle/>
        <a:p>
          <a:endParaRPr lang="en-US"/>
        </a:p>
      </dgm:t>
    </dgm:pt>
    <dgm:pt modelId="{00C51271-1861-4E44-8D82-7219331ADF41}" type="sibTrans" cxnId="{EDE8D361-A4D7-4085-81FE-039C7A76A491}">
      <dgm:prSet/>
      <dgm:spPr/>
      <dgm:t>
        <a:bodyPr/>
        <a:lstStyle/>
        <a:p>
          <a:endParaRPr lang="en-US"/>
        </a:p>
      </dgm:t>
    </dgm:pt>
    <dgm:pt modelId="{B305E018-E64F-4A88-98F5-7ECB3A31D2F0}">
      <dgm:prSet/>
      <dgm:spPr/>
      <dgm:t>
        <a:bodyPr/>
        <a:lstStyle/>
        <a:p>
          <a:r>
            <a:rPr lang="en-US"/>
            <a:t>throw</a:t>
          </a:r>
        </a:p>
      </dgm:t>
    </dgm:pt>
    <dgm:pt modelId="{632EC529-2367-49C3-B245-0A3F6D247AB0}" type="parTrans" cxnId="{9003DFBA-44F0-4071-93CB-A758650ACF06}">
      <dgm:prSet/>
      <dgm:spPr/>
      <dgm:t>
        <a:bodyPr/>
        <a:lstStyle/>
        <a:p>
          <a:endParaRPr lang="en-US"/>
        </a:p>
      </dgm:t>
    </dgm:pt>
    <dgm:pt modelId="{81AB6BF2-92F6-4A53-AED6-7EB66EB18DCB}" type="sibTrans" cxnId="{9003DFBA-44F0-4071-93CB-A758650ACF06}">
      <dgm:prSet/>
      <dgm:spPr/>
      <dgm:t>
        <a:bodyPr/>
        <a:lstStyle/>
        <a:p>
          <a:endParaRPr lang="en-US"/>
        </a:p>
      </dgm:t>
    </dgm:pt>
    <dgm:pt modelId="{C8AF61CD-A2F2-4662-A4FD-E6C03217052E}" type="pres">
      <dgm:prSet presAssocID="{9368DA71-6B73-4886-B6A3-F709F9C2F31C}" presName="linear" presStyleCnt="0">
        <dgm:presLayoutVars>
          <dgm:animLvl val="lvl"/>
          <dgm:resizeHandles val="exact"/>
        </dgm:presLayoutVars>
      </dgm:prSet>
      <dgm:spPr/>
    </dgm:pt>
    <dgm:pt modelId="{A2858A71-36F7-4705-8851-5D7DD9D55B70}" type="pres">
      <dgm:prSet presAssocID="{E53154DC-15AC-49FE-9181-D19A3EC75C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BFFADA-78F9-4299-807B-A337A09B3763}" type="pres">
      <dgm:prSet presAssocID="{77E7C944-8D34-4AD9-831C-727475E5B596}" presName="spacer" presStyleCnt="0"/>
      <dgm:spPr/>
    </dgm:pt>
    <dgm:pt modelId="{31E4052B-C6C1-4522-9B72-CCACC8F20935}" type="pres">
      <dgm:prSet presAssocID="{5351E78A-1F5C-4C56-9B0A-D0B6F217A3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5550AED-1E3C-4890-8AEB-C92AF846C944}" type="pres">
      <dgm:prSet presAssocID="{9CB54953-ACCD-4D49-B0A3-948580CA19F7}" presName="spacer" presStyleCnt="0"/>
      <dgm:spPr/>
    </dgm:pt>
    <dgm:pt modelId="{2787B267-F9EF-43F8-AD27-DE4774037BF8}" type="pres">
      <dgm:prSet presAssocID="{CBBAA2CE-1754-49B9-B6E4-6FB3090FF2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463DD7-7DC2-4EFA-82CB-8CEBC68D7EB4}" type="pres">
      <dgm:prSet presAssocID="{F4E18EDD-5DE1-407D-BDAE-F74B36C57067}" presName="spacer" presStyleCnt="0"/>
      <dgm:spPr/>
    </dgm:pt>
    <dgm:pt modelId="{6B65A849-B504-4096-BC10-0BB157531148}" type="pres">
      <dgm:prSet presAssocID="{111FF619-CBC4-4EDB-A60E-E116AF23F3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E3FA88-746E-4FF7-9DAB-774A8F8E0326}" type="pres">
      <dgm:prSet presAssocID="{00C51271-1861-4E44-8D82-7219331ADF41}" presName="spacer" presStyleCnt="0"/>
      <dgm:spPr/>
    </dgm:pt>
    <dgm:pt modelId="{F34F728E-13F4-4E03-981E-A328DBF05611}" type="pres">
      <dgm:prSet presAssocID="{B305E018-E64F-4A88-98F5-7ECB3A31D2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E8D361-A4D7-4085-81FE-039C7A76A491}" srcId="{9368DA71-6B73-4886-B6A3-F709F9C2F31C}" destId="{111FF619-CBC4-4EDB-A60E-E116AF23F3EF}" srcOrd="3" destOrd="0" parTransId="{3877864C-6E33-40B3-9662-7E57938AF42F}" sibTransId="{00C51271-1861-4E44-8D82-7219331ADF41}"/>
    <dgm:cxn modelId="{69BE1445-F215-45D2-8B76-252D8B1E3348}" type="presOf" srcId="{E53154DC-15AC-49FE-9181-D19A3EC75CD4}" destId="{A2858A71-36F7-4705-8851-5D7DD9D55B70}" srcOrd="0" destOrd="0" presId="urn:microsoft.com/office/officeart/2005/8/layout/vList2"/>
    <dgm:cxn modelId="{3E3EFD73-7277-403A-9C79-47474FE3D15E}" srcId="{9368DA71-6B73-4886-B6A3-F709F9C2F31C}" destId="{CBBAA2CE-1754-49B9-B6E4-6FB3090FF2F6}" srcOrd="2" destOrd="0" parTransId="{B85C4459-36B4-41A3-9A5B-D0522A89B1DB}" sibTransId="{F4E18EDD-5DE1-407D-BDAE-F74B36C57067}"/>
    <dgm:cxn modelId="{E1E6CD93-0E79-4254-A7B8-C6DA5B629AA6}" type="presOf" srcId="{CBBAA2CE-1754-49B9-B6E4-6FB3090FF2F6}" destId="{2787B267-F9EF-43F8-AD27-DE4774037BF8}" srcOrd="0" destOrd="0" presId="urn:microsoft.com/office/officeart/2005/8/layout/vList2"/>
    <dgm:cxn modelId="{B36EA7B9-8BF4-4A13-8D29-9E2335280A45}" type="presOf" srcId="{B305E018-E64F-4A88-98F5-7ECB3A31D2F0}" destId="{F34F728E-13F4-4E03-981E-A328DBF05611}" srcOrd="0" destOrd="0" presId="urn:microsoft.com/office/officeart/2005/8/layout/vList2"/>
    <dgm:cxn modelId="{9003DFBA-44F0-4071-93CB-A758650ACF06}" srcId="{9368DA71-6B73-4886-B6A3-F709F9C2F31C}" destId="{B305E018-E64F-4A88-98F5-7ECB3A31D2F0}" srcOrd="4" destOrd="0" parTransId="{632EC529-2367-49C3-B245-0A3F6D247AB0}" sibTransId="{81AB6BF2-92F6-4A53-AED6-7EB66EB18DCB}"/>
    <dgm:cxn modelId="{39D92AC1-2CF2-4055-A2BB-7569004B79BC}" srcId="{9368DA71-6B73-4886-B6A3-F709F9C2F31C}" destId="{5351E78A-1F5C-4C56-9B0A-D0B6F217A32C}" srcOrd="1" destOrd="0" parTransId="{FD471492-22BB-40D5-B6D1-C532376F7EAD}" sibTransId="{9CB54953-ACCD-4D49-B0A3-948580CA19F7}"/>
    <dgm:cxn modelId="{343788CA-AE39-4993-A549-569DE3A7AC20}" type="presOf" srcId="{111FF619-CBC4-4EDB-A60E-E116AF23F3EF}" destId="{6B65A849-B504-4096-BC10-0BB157531148}" srcOrd="0" destOrd="0" presId="urn:microsoft.com/office/officeart/2005/8/layout/vList2"/>
    <dgm:cxn modelId="{F322BFF7-1E7E-4751-AD62-D8E3D9AAA7BA}" srcId="{9368DA71-6B73-4886-B6A3-F709F9C2F31C}" destId="{E53154DC-15AC-49FE-9181-D19A3EC75CD4}" srcOrd="0" destOrd="0" parTransId="{862DD698-A744-4D0F-B1A0-196E58CAE86A}" sibTransId="{77E7C944-8D34-4AD9-831C-727475E5B596}"/>
    <dgm:cxn modelId="{628E4CF9-8A33-4D7E-854B-C9D85716FCD3}" type="presOf" srcId="{9368DA71-6B73-4886-B6A3-F709F9C2F31C}" destId="{C8AF61CD-A2F2-4662-A4FD-E6C03217052E}" srcOrd="0" destOrd="0" presId="urn:microsoft.com/office/officeart/2005/8/layout/vList2"/>
    <dgm:cxn modelId="{51F0F0F9-EDDF-4F2D-A435-07056837AA47}" type="presOf" srcId="{5351E78A-1F5C-4C56-9B0A-D0B6F217A32C}" destId="{31E4052B-C6C1-4522-9B72-CCACC8F20935}" srcOrd="0" destOrd="0" presId="urn:microsoft.com/office/officeart/2005/8/layout/vList2"/>
    <dgm:cxn modelId="{96958874-206D-4782-B9E6-CD7FFDCA2232}" type="presParOf" srcId="{C8AF61CD-A2F2-4662-A4FD-E6C03217052E}" destId="{A2858A71-36F7-4705-8851-5D7DD9D55B70}" srcOrd="0" destOrd="0" presId="urn:microsoft.com/office/officeart/2005/8/layout/vList2"/>
    <dgm:cxn modelId="{0A4FBC56-F96D-4724-8AD4-910D76EA8A66}" type="presParOf" srcId="{C8AF61CD-A2F2-4662-A4FD-E6C03217052E}" destId="{F6BFFADA-78F9-4299-807B-A337A09B3763}" srcOrd="1" destOrd="0" presId="urn:microsoft.com/office/officeart/2005/8/layout/vList2"/>
    <dgm:cxn modelId="{C789A5AB-FA33-462A-A836-E2B3B0C8C2E6}" type="presParOf" srcId="{C8AF61CD-A2F2-4662-A4FD-E6C03217052E}" destId="{31E4052B-C6C1-4522-9B72-CCACC8F20935}" srcOrd="2" destOrd="0" presId="urn:microsoft.com/office/officeart/2005/8/layout/vList2"/>
    <dgm:cxn modelId="{E7AE189F-6B5E-412B-BCF8-B28454161D70}" type="presParOf" srcId="{C8AF61CD-A2F2-4662-A4FD-E6C03217052E}" destId="{15550AED-1E3C-4890-8AEB-C92AF846C944}" srcOrd="3" destOrd="0" presId="urn:microsoft.com/office/officeart/2005/8/layout/vList2"/>
    <dgm:cxn modelId="{C27C03CD-30BA-4703-B56B-FA2B6EBD159A}" type="presParOf" srcId="{C8AF61CD-A2F2-4662-A4FD-E6C03217052E}" destId="{2787B267-F9EF-43F8-AD27-DE4774037BF8}" srcOrd="4" destOrd="0" presId="urn:microsoft.com/office/officeart/2005/8/layout/vList2"/>
    <dgm:cxn modelId="{5B6013F3-6A45-4149-B3A1-93A30D73303F}" type="presParOf" srcId="{C8AF61CD-A2F2-4662-A4FD-E6C03217052E}" destId="{C4463DD7-7DC2-4EFA-82CB-8CEBC68D7EB4}" srcOrd="5" destOrd="0" presId="urn:microsoft.com/office/officeart/2005/8/layout/vList2"/>
    <dgm:cxn modelId="{29221919-E0E8-4043-9695-96B848CAE98C}" type="presParOf" srcId="{C8AF61CD-A2F2-4662-A4FD-E6C03217052E}" destId="{6B65A849-B504-4096-BC10-0BB157531148}" srcOrd="6" destOrd="0" presId="urn:microsoft.com/office/officeart/2005/8/layout/vList2"/>
    <dgm:cxn modelId="{88163ED7-238B-47F1-8019-ED646499B5B6}" type="presParOf" srcId="{C8AF61CD-A2F2-4662-A4FD-E6C03217052E}" destId="{D2E3FA88-746E-4FF7-9DAB-774A8F8E0326}" srcOrd="7" destOrd="0" presId="urn:microsoft.com/office/officeart/2005/8/layout/vList2"/>
    <dgm:cxn modelId="{8032367C-43A8-41EA-AEBD-51E10F498A58}" type="presParOf" srcId="{C8AF61CD-A2F2-4662-A4FD-E6C03217052E}" destId="{F34F728E-13F4-4E03-981E-A328DBF0561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C1CFEA-A19D-4AE7-BC18-416DCB58DFF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0A04209-DE99-4C73-8410-8F233DD94A22}">
      <dgm:prSet/>
      <dgm:spPr/>
      <dgm:t>
        <a:bodyPr/>
        <a:lstStyle/>
        <a:p>
          <a:r>
            <a:rPr lang="zh-CN"/>
            <a:t>跳转出</a:t>
          </a:r>
          <a:r>
            <a:rPr lang="en-US"/>
            <a:t>try</a:t>
          </a:r>
          <a:r>
            <a:rPr lang="zh-CN"/>
            <a:t>块时，在到达跳转目标之前，总会先执行</a:t>
          </a:r>
          <a:r>
            <a:rPr lang="en-US"/>
            <a:t>try</a:t>
          </a:r>
          <a:r>
            <a:rPr lang="zh-CN"/>
            <a:t>的</a:t>
          </a:r>
          <a:r>
            <a:rPr lang="en-US"/>
            <a:t>finally</a:t>
          </a:r>
          <a:r>
            <a:rPr lang="zh-CN"/>
            <a:t>块</a:t>
          </a:r>
          <a:endParaRPr lang="en-US"/>
        </a:p>
      </dgm:t>
    </dgm:pt>
    <dgm:pt modelId="{45C1B041-8322-4DBD-A9D1-471D5571E436}" type="parTrans" cxnId="{653493F1-D0F7-4FCD-BFB7-AEFB0B1AAC40}">
      <dgm:prSet/>
      <dgm:spPr/>
      <dgm:t>
        <a:bodyPr/>
        <a:lstStyle/>
        <a:p>
          <a:endParaRPr lang="en-US"/>
        </a:p>
      </dgm:t>
    </dgm:pt>
    <dgm:pt modelId="{3C5EA0E2-E606-4FE1-AA90-A6CBE6A6164C}" type="sibTrans" cxnId="{653493F1-D0F7-4FCD-BFB7-AEFB0B1AAC40}">
      <dgm:prSet/>
      <dgm:spPr/>
      <dgm:t>
        <a:bodyPr/>
        <a:lstStyle/>
        <a:p>
          <a:endParaRPr lang="en-US"/>
        </a:p>
      </dgm:t>
    </dgm:pt>
    <dgm:pt modelId="{E9723053-467C-4C0D-AC8F-6CAE281A6DD2}">
      <dgm:prSet/>
      <dgm:spPr/>
      <dgm:t>
        <a:bodyPr/>
        <a:lstStyle/>
        <a:p>
          <a:r>
            <a:rPr lang="zh-CN"/>
            <a:t>不可以从</a:t>
          </a:r>
          <a:r>
            <a:rPr lang="en-US"/>
            <a:t>finally</a:t>
          </a:r>
          <a:r>
            <a:rPr lang="zh-CN"/>
            <a:t>块里面跳转到外边，除了</a:t>
          </a:r>
          <a:r>
            <a:rPr lang="en-US"/>
            <a:t>throw</a:t>
          </a:r>
        </a:p>
      </dgm:t>
    </dgm:pt>
    <dgm:pt modelId="{10481F55-4ECF-48FD-9550-1D8A01E0A97B}" type="parTrans" cxnId="{B3C90313-D2DC-433C-BBED-97C8476D81A4}">
      <dgm:prSet/>
      <dgm:spPr/>
      <dgm:t>
        <a:bodyPr/>
        <a:lstStyle/>
        <a:p>
          <a:endParaRPr lang="en-US"/>
        </a:p>
      </dgm:t>
    </dgm:pt>
    <dgm:pt modelId="{02D0F415-8583-411B-81ED-BE4B0C87729B}" type="sibTrans" cxnId="{B3C90313-D2DC-433C-BBED-97C8476D81A4}">
      <dgm:prSet/>
      <dgm:spPr/>
      <dgm:t>
        <a:bodyPr/>
        <a:lstStyle/>
        <a:p>
          <a:endParaRPr lang="en-US"/>
        </a:p>
      </dgm:t>
    </dgm:pt>
    <dgm:pt modelId="{B7C9A76C-45FC-4329-A3D3-040D9892EE34}" type="pres">
      <dgm:prSet presAssocID="{BFC1CFEA-A19D-4AE7-BC18-416DCB58DFF8}" presName="linear" presStyleCnt="0">
        <dgm:presLayoutVars>
          <dgm:animLvl val="lvl"/>
          <dgm:resizeHandles val="exact"/>
        </dgm:presLayoutVars>
      </dgm:prSet>
      <dgm:spPr/>
    </dgm:pt>
    <dgm:pt modelId="{DB0C7A99-C5FF-46B9-97D6-9570ADFD2D02}" type="pres">
      <dgm:prSet presAssocID="{E0A04209-DE99-4C73-8410-8F233DD94A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E01608-D2CF-40F7-B477-B4005782D51C}" type="pres">
      <dgm:prSet presAssocID="{3C5EA0E2-E606-4FE1-AA90-A6CBE6A6164C}" presName="spacer" presStyleCnt="0"/>
      <dgm:spPr/>
    </dgm:pt>
    <dgm:pt modelId="{5084096B-7C43-4972-9BC0-49E6482F4B00}" type="pres">
      <dgm:prSet presAssocID="{E9723053-467C-4C0D-AC8F-6CAE281A6D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3C90313-D2DC-433C-BBED-97C8476D81A4}" srcId="{BFC1CFEA-A19D-4AE7-BC18-416DCB58DFF8}" destId="{E9723053-467C-4C0D-AC8F-6CAE281A6DD2}" srcOrd="1" destOrd="0" parTransId="{10481F55-4ECF-48FD-9550-1D8A01E0A97B}" sibTransId="{02D0F415-8583-411B-81ED-BE4B0C87729B}"/>
    <dgm:cxn modelId="{5B4FA6B8-3C49-4945-9B73-522E987C36B9}" type="presOf" srcId="{BFC1CFEA-A19D-4AE7-BC18-416DCB58DFF8}" destId="{B7C9A76C-45FC-4329-A3D3-040D9892EE34}" srcOrd="0" destOrd="0" presId="urn:microsoft.com/office/officeart/2005/8/layout/vList2"/>
    <dgm:cxn modelId="{9541D1DD-1C3D-4C5B-BD10-C436B42288E1}" type="presOf" srcId="{E0A04209-DE99-4C73-8410-8F233DD94A22}" destId="{DB0C7A99-C5FF-46B9-97D6-9570ADFD2D02}" srcOrd="0" destOrd="0" presId="urn:microsoft.com/office/officeart/2005/8/layout/vList2"/>
    <dgm:cxn modelId="{876B88E9-D51E-4D42-BFC8-72CF71F3289C}" type="presOf" srcId="{E9723053-467C-4C0D-AC8F-6CAE281A6DD2}" destId="{5084096B-7C43-4972-9BC0-49E6482F4B00}" srcOrd="0" destOrd="0" presId="urn:microsoft.com/office/officeart/2005/8/layout/vList2"/>
    <dgm:cxn modelId="{653493F1-D0F7-4FCD-BFB7-AEFB0B1AAC40}" srcId="{BFC1CFEA-A19D-4AE7-BC18-416DCB58DFF8}" destId="{E0A04209-DE99-4C73-8410-8F233DD94A22}" srcOrd="0" destOrd="0" parTransId="{45C1B041-8322-4DBD-A9D1-471D5571E436}" sibTransId="{3C5EA0E2-E606-4FE1-AA90-A6CBE6A6164C}"/>
    <dgm:cxn modelId="{D3F2442D-FE4B-47CD-A441-9CFC81CC399B}" type="presParOf" srcId="{B7C9A76C-45FC-4329-A3D3-040D9892EE34}" destId="{DB0C7A99-C5FF-46B9-97D6-9570ADFD2D02}" srcOrd="0" destOrd="0" presId="urn:microsoft.com/office/officeart/2005/8/layout/vList2"/>
    <dgm:cxn modelId="{06A5527F-8FB2-45D6-93D5-BCF1D7DFA6F9}" type="presParOf" srcId="{B7C9A76C-45FC-4329-A3D3-040D9892EE34}" destId="{77E01608-D2CF-40F7-B477-B4005782D51C}" srcOrd="1" destOrd="0" presId="urn:microsoft.com/office/officeart/2005/8/layout/vList2"/>
    <dgm:cxn modelId="{0F1AE901-D53D-43B5-AA9F-DE36C7B7F07E}" type="presParOf" srcId="{B7C9A76C-45FC-4329-A3D3-040D9892EE34}" destId="{5084096B-7C43-4972-9BC0-49E6482F4B0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776D3-8E14-4795-9BB9-68C3C5670F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D21753-4689-47E4-A99F-FC1B9CB372FE}">
      <dgm:prSet/>
      <dgm:spPr/>
      <dgm:t>
        <a:bodyPr/>
        <a:lstStyle/>
        <a:p>
          <a:r>
            <a:rPr lang="zh-CN"/>
            <a:t>函数由语句组成，这些语句按其出现的文本顺序执行</a:t>
          </a:r>
          <a:endParaRPr lang="en-US"/>
        </a:p>
      </dgm:t>
    </dgm:pt>
    <dgm:pt modelId="{CDBE393F-2BC6-4B06-BDC6-EAEEE2896D4A}" type="parTrans" cxnId="{59D170DB-01BA-4FA6-80C4-C41139DE0987}">
      <dgm:prSet/>
      <dgm:spPr/>
      <dgm:t>
        <a:bodyPr/>
        <a:lstStyle/>
        <a:p>
          <a:endParaRPr lang="en-US"/>
        </a:p>
      </dgm:t>
    </dgm:pt>
    <dgm:pt modelId="{424C7E04-BA61-4AE1-B259-17BC51DD3A73}" type="sibTrans" cxnId="{59D170DB-01BA-4FA6-80C4-C41139DE0987}">
      <dgm:prSet/>
      <dgm:spPr/>
      <dgm:t>
        <a:bodyPr/>
        <a:lstStyle/>
        <a:p>
          <a:endParaRPr lang="en-US"/>
        </a:p>
      </dgm:t>
    </dgm:pt>
    <dgm:pt modelId="{F60C230E-380A-44CC-8F1D-2AC2274A6FC9}">
      <dgm:prSet/>
      <dgm:spPr/>
      <dgm:t>
        <a:bodyPr/>
        <a:lstStyle/>
        <a:p>
          <a:r>
            <a:rPr lang="zh-CN"/>
            <a:t>语句块就是 </a:t>
          </a:r>
          <a:r>
            <a:rPr lang="en-US"/>
            <a:t>{ } </a:t>
          </a:r>
          <a:r>
            <a:rPr lang="zh-CN"/>
            <a:t>之间的一些列语句</a:t>
          </a:r>
          <a:endParaRPr lang="en-US"/>
        </a:p>
      </dgm:t>
    </dgm:pt>
    <dgm:pt modelId="{47B50179-43C3-4013-ABFA-5108C058EC65}" type="parTrans" cxnId="{7B8F8495-5AB3-452E-8143-8A7BECE9775F}">
      <dgm:prSet/>
      <dgm:spPr/>
      <dgm:t>
        <a:bodyPr/>
        <a:lstStyle/>
        <a:p>
          <a:endParaRPr lang="en-US"/>
        </a:p>
      </dgm:t>
    </dgm:pt>
    <dgm:pt modelId="{F4BBB696-5016-40CC-BA22-17F72DC1A313}" type="sibTrans" cxnId="{7B8F8495-5AB3-452E-8143-8A7BECE9775F}">
      <dgm:prSet/>
      <dgm:spPr/>
      <dgm:t>
        <a:bodyPr/>
        <a:lstStyle/>
        <a:p>
          <a:endParaRPr lang="en-US"/>
        </a:p>
      </dgm:t>
    </dgm:pt>
    <dgm:pt modelId="{DB00FF50-FE69-42C2-9313-E371DA7DACA5}" type="pres">
      <dgm:prSet presAssocID="{FB5776D3-8E14-4795-9BB9-68C3C5670FC6}" presName="linear" presStyleCnt="0">
        <dgm:presLayoutVars>
          <dgm:animLvl val="lvl"/>
          <dgm:resizeHandles val="exact"/>
        </dgm:presLayoutVars>
      </dgm:prSet>
      <dgm:spPr/>
    </dgm:pt>
    <dgm:pt modelId="{0F38CA6E-C51B-440B-B505-7CC34E7E7460}" type="pres">
      <dgm:prSet presAssocID="{D3D21753-4689-47E4-A99F-FC1B9CB372F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0ED6F8-479B-4EC1-8AF9-E44B389CE6A8}" type="pres">
      <dgm:prSet presAssocID="{424C7E04-BA61-4AE1-B259-17BC51DD3A73}" presName="spacer" presStyleCnt="0"/>
      <dgm:spPr/>
    </dgm:pt>
    <dgm:pt modelId="{C653E201-7C0D-4C08-8949-0297F90275A1}" type="pres">
      <dgm:prSet presAssocID="{F60C230E-380A-44CC-8F1D-2AC2274A6F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62BD135-7079-4667-9DD9-5CB81F59D077}" type="presOf" srcId="{D3D21753-4689-47E4-A99F-FC1B9CB372FE}" destId="{0F38CA6E-C51B-440B-B505-7CC34E7E7460}" srcOrd="0" destOrd="0" presId="urn:microsoft.com/office/officeart/2005/8/layout/vList2"/>
    <dgm:cxn modelId="{7B8F8495-5AB3-452E-8143-8A7BECE9775F}" srcId="{FB5776D3-8E14-4795-9BB9-68C3C5670FC6}" destId="{F60C230E-380A-44CC-8F1D-2AC2274A6FC9}" srcOrd="1" destOrd="0" parTransId="{47B50179-43C3-4013-ABFA-5108C058EC65}" sibTransId="{F4BBB696-5016-40CC-BA22-17F72DC1A313}"/>
    <dgm:cxn modelId="{9818C2C0-5D01-4051-A03F-CC380A27B2C2}" type="presOf" srcId="{F60C230E-380A-44CC-8F1D-2AC2274A6FC9}" destId="{C653E201-7C0D-4C08-8949-0297F90275A1}" srcOrd="0" destOrd="0" presId="urn:microsoft.com/office/officeart/2005/8/layout/vList2"/>
    <dgm:cxn modelId="{59D170DB-01BA-4FA6-80C4-C41139DE0987}" srcId="{FB5776D3-8E14-4795-9BB9-68C3C5670FC6}" destId="{D3D21753-4689-47E4-A99F-FC1B9CB372FE}" srcOrd="0" destOrd="0" parTransId="{CDBE393F-2BC6-4B06-BDC6-EAEEE2896D4A}" sibTransId="{424C7E04-BA61-4AE1-B259-17BC51DD3A73}"/>
    <dgm:cxn modelId="{7A072FE4-7AAC-4E3A-9861-19AF797F55B7}" type="presOf" srcId="{FB5776D3-8E14-4795-9BB9-68C3C5670FC6}" destId="{DB00FF50-FE69-42C2-9313-E371DA7DACA5}" srcOrd="0" destOrd="0" presId="urn:microsoft.com/office/officeart/2005/8/layout/vList2"/>
    <dgm:cxn modelId="{5AEAFFD0-7D2D-4A30-BE60-02EFC131CB3A}" type="presParOf" srcId="{DB00FF50-FE69-42C2-9313-E371DA7DACA5}" destId="{0F38CA6E-C51B-440B-B505-7CC34E7E7460}" srcOrd="0" destOrd="0" presId="urn:microsoft.com/office/officeart/2005/8/layout/vList2"/>
    <dgm:cxn modelId="{21360497-E328-4488-94F2-8CD25811E586}" type="presParOf" srcId="{DB00FF50-FE69-42C2-9313-E371DA7DACA5}" destId="{A70ED6F8-479B-4EC1-8AF9-E44B389CE6A8}" srcOrd="1" destOrd="0" presId="urn:microsoft.com/office/officeart/2005/8/layout/vList2"/>
    <dgm:cxn modelId="{C31E931D-64A6-4D29-9822-B39FD70AE683}" type="presParOf" srcId="{DB00FF50-FE69-42C2-9313-E371DA7DACA5}" destId="{C653E201-7C0D-4C08-8949-0297F90275A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BE5D33-B96B-4D21-9CA2-AE59AB8E51D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5F0325-EAF4-4224-B973-980DFB8A4B8E}">
      <dgm:prSet/>
      <dgm:spPr/>
      <dgm:t>
        <a:bodyPr/>
        <a:lstStyle/>
        <a:p>
          <a:r>
            <a:rPr lang="en-US"/>
            <a:t>goto</a:t>
          </a:r>
          <a:r>
            <a:rPr lang="zh-CN"/>
            <a:t>语句把执行跳转到另一个</a:t>
          </a:r>
          <a:r>
            <a:rPr lang="en-US"/>
            <a:t>label</a:t>
          </a:r>
          <a:r>
            <a:rPr lang="zh-CN"/>
            <a:t>的语句块</a:t>
          </a:r>
          <a:endParaRPr lang="en-US"/>
        </a:p>
      </dgm:t>
    </dgm:pt>
    <dgm:pt modelId="{29444CD7-2820-4AB4-9CD0-17DC220BBA83}" type="parTrans" cxnId="{6FD5BDFB-A823-4697-A359-B017639732BD}">
      <dgm:prSet/>
      <dgm:spPr/>
      <dgm:t>
        <a:bodyPr/>
        <a:lstStyle/>
        <a:p>
          <a:endParaRPr lang="en-US"/>
        </a:p>
      </dgm:t>
    </dgm:pt>
    <dgm:pt modelId="{DDCE9F9A-C099-4645-B5C4-4AADC657B633}" type="sibTrans" cxnId="{6FD5BDFB-A823-4697-A359-B017639732BD}">
      <dgm:prSet/>
      <dgm:spPr/>
      <dgm:t>
        <a:bodyPr/>
        <a:lstStyle/>
        <a:p>
          <a:endParaRPr lang="en-US"/>
        </a:p>
      </dgm:t>
    </dgm:pt>
    <dgm:pt modelId="{85A54224-CB57-419C-88D2-136DCC399132}">
      <dgm:prSet/>
      <dgm:spPr/>
      <dgm:t>
        <a:bodyPr/>
        <a:lstStyle/>
        <a:p>
          <a:r>
            <a:rPr lang="en-US"/>
            <a:t>goto </a:t>
          </a:r>
          <a:r>
            <a:rPr lang="zh-CN"/>
            <a:t>语句</a:t>
          </a:r>
          <a:r>
            <a:rPr lang="en-US"/>
            <a:t>label;</a:t>
          </a:r>
        </a:p>
      </dgm:t>
    </dgm:pt>
    <dgm:pt modelId="{39EC8B22-8209-49E7-9127-C269A6013EB9}" type="parTrans" cxnId="{A66B1B64-22DE-4B08-8C9D-2173E6688A0C}">
      <dgm:prSet/>
      <dgm:spPr/>
      <dgm:t>
        <a:bodyPr/>
        <a:lstStyle/>
        <a:p>
          <a:endParaRPr lang="en-US"/>
        </a:p>
      </dgm:t>
    </dgm:pt>
    <dgm:pt modelId="{BA80025F-6118-4512-9C10-86FC86E2B880}" type="sibTrans" cxnId="{A66B1B64-22DE-4B08-8C9D-2173E6688A0C}">
      <dgm:prSet/>
      <dgm:spPr/>
      <dgm:t>
        <a:bodyPr/>
        <a:lstStyle/>
        <a:p>
          <a:endParaRPr lang="en-US"/>
        </a:p>
      </dgm:t>
    </dgm:pt>
    <dgm:pt modelId="{2F8CA46B-4B08-4C81-84EE-3D475A9DEF8A}">
      <dgm:prSet/>
      <dgm:spPr/>
      <dgm:t>
        <a:bodyPr/>
        <a:lstStyle/>
        <a:p>
          <a:r>
            <a:rPr lang="zh-CN"/>
            <a:t>当用于</a:t>
          </a:r>
          <a:r>
            <a:rPr lang="en-US"/>
            <a:t>swtich</a:t>
          </a:r>
          <a:r>
            <a:rPr lang="zh-CN"/>
            <a:t>语句内时，</a:t>
          </a:r>
          <a:r>
            <a:rPr lang="en-US"/>
            <a:t>goto case case</a:t>
          </a:r>
          <a:r>
            <a:rPr lang="zh-CN"/>
            <a:t>常量</a:t>
          </a:r>
          <a:r>
            <a:rPr lang="en-US"/>
            <a:t>; </a:t>
          </a:r>
          <a:r>
            <a:rPr lang="zh-CN"/>
            <a:t>（只能用于常量）</a:t>
          </a:r>
          <a:endParaRPr lang="en-US"/>
        </a:p>
      </dgm:t>
    </dgm:pt>
    <dgm:pt modelId="{37CADA09-82D2-44C2-8DE2-2ABDE8460FFD}" type="parTrans" cxnId="{1479B544-DD95-4B14-B640-3F2EDBEF6830}">
      <dgm:prSet/>
      <dgm:spPr/>
      <dgm:t>
        <a:bodyPr/>
        <a:lstStyle/>
        <a:p>
          <a:endParaRPr lang="en-US"/>
        </a:p>
      </dgm:t>
    </dgm:pt>
    <dgm:pt modelId="{9832C975-CEAD-44CC-A4DF-1DBA03C08287}" type="sibTrans" cxnId="{1479B544-DD95-4B14-B640-3F2EDBEF6830}">
      <dgm:prSet/>
      <dgm:spPr/>
      <dgm:t>
        <a:bodyPr/>
        <a:lstStyle/>
        <a:p>
          <a:endParaRPr lang="en-US"/>
        </a:p>
      </dgm:t>
    </dgm:pt>
    <dgm:pt modelId="{8194A0EC-751E-41E1-B647-C15545194053}">
      <dgm:prSet/>
      <dgm:spPr/>
      <dgm:t>
        <a:bodyPr/>
        <a:lstStyle/>
        <a:p>
          <a:r>
            <a:rPr lang="en-US"/>
            <a:t>Label</a:t>
          </a:r>
          <a:r>
            <a:rPr lang="zh-CN"/>
            <a:t>相当于是一个代码块的占位符，放在语句前边，使用冒号 ：做后缀</a:t>
          </a:r>
          <a:endParaRPr lang="en-US"/>
        </a:p>
      </dgm:t>
    </dgm:pt>
    <dgm:pt modelId="{6A324DFE-3728-419C-A4B8-8411A43057FD}" type="parTrans" cxnId="{7EE70697-D9EE-4E5D-A6EE-21EB4527D380}">
      <dgm:prSet/>
      <dgm:spPr/>
      <dgm:t>
        <a:bodyPr/>
        <a:lstStyle/>
        <a:p>
          <a:endParaRPr lang="en-US"/>
        </a:p>
      </dgm:t>
    </dgm:pt>
    <dgm:pt modelId="{7DF34932-6CB6-47BB-BC2E-D357C9D547F0}" type="sibTrans" cxnId="{7EE70697-D9EE-4E5D-A6EE-21EB4527D380}">
      <dgm:prSet/>
      <dgm:spPr/>
      <dgm:t>
        <a:bodyPr/>
        <a:lstStyle/>
        <a:p>
          <a:endParaRPr lang="en-US"/>
        </a:p>
      </dgm:t>
    </dgm:pt>
    <dgm:pt modelId="{437BB98B-997F-41FA-90ED-46BA5889ED23}" type="pres">
      <dgm:prSet presAssocID="{4FBE5D33-B96B-4D21-9CA2-AE59AB8E51DE}" presName="linear" presStyleCnt="0">
        <dgm:presLayoutVars>
          <dgm:animLvl val="lvl"/>
          <dgm:resizeHandles val="exact"/>
        </dgm:presLayoutVars>
      </dgm:prSet>
      <dgm:spPr/>
    </dgm:pt>
    <dgm:pt modelId="{25971D93-452F-43D8-B02A-1975C3D110C9}" type="pres">
      <dgm:prSet presAssocID="{405F0325-EAF4-4224-B973-980DFB8A4B8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708DAFF-C1D4-4669-B0CA-51A814541346}" type="pres">
      <dgm:prSet presAssocID="{DDCE9F9A-C099-4645-B5C4-4AADC657B633}" presName="spacer" presStyleCnt="0"/>
      <dgm:spPr/>
    </dgm:pt>
    <dgm:pt modelId="{146E8575-CF28-44BF-9390-C131B71DBB81}" type="pres">
      <dgm:prSet presAssocID="{85A54224-CB57-419C-88D2-136DCC3991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C0142D-1C83-4DE4-ACAC-20AC8B02678C}" type="pres">
      <dgm:prSet presAssocID="{BA80025F-6118-4512-9C10-86FC86E2B880}" presName="spacer" presStyleCnt="0"/>
      <dgm:spPr/>
    </dgm:pt>
    <dgm:pt modelId="{A6C1E7D7-77BA-4A4D-AD28-56F0E25106BC}" type="pres">
      <dgm:prSet presAssocID="{2F8CA46B-4B08-4C81-84EE-3D475A9DEF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6B1373-CEB2-4EA3-AC96-9E54A0CE4C1F}" type="pres">
      <dgm:prSet presAssocID="{9832C975-CEAD-44CC-A4DF-1DBA03C08287}" presName="spacer" presStyleCnt="0"/>
      <dgm:spPr/>
    </dgm:pt>
    <dgm:pt modelId="{258EC4CD-0E1C-4934-857B-9B41372BD6A1}" type="pres">
      <dgm:prSet presAssocID="{8194A0EC-751E-41E1-B647-C155451940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49F6B0A-2F54-4CEA-998A-53349C4EC530}" type="presOf" srcId="{8194A0EC-751E-41E1-B647-C15545194053}" destId="{258EC4CD-0E1C-4934-857B-9B41372BD6A1}" srcOrd="0" destOrd="0" presId="urn:microsoft.com/office/officeart/2005/8/layout/vList2"/>
    <dgm:cxn modelId="{6D3B9E26-7E15-4773-966E-C754CE18B391}" type="presOf" srcId="{4FBE5D33-B96B-4D21-9CA2-AE59AB8E51DE}" destId="{437BB98B-997F-41FA-90ED-46BA5889ED23}" srcOrd="0" destOrd="0" presId="urn:microsoft.com/office/officeart/2005/8/layout/vList2"/>
    <dgm:cxn modelId="{A66B1B64-22DE-4B08-8C9D-2173E6688A0C}" srcId="{4FBE5D33-B96B-4D21-9CA2-AE59AB8E51DE}" destId="{85A54224-CB57-419C-88D2-136DCC399132}" srcOrd="1" destOrd="0" parTransId="{39EC8B22-8209-49E7-9127-C269A6013EB9}" sibTransId="{BA80025F-6118-4512-9C10-86FC86E2B880}"/>
    <dgm:cxn modelId="{1479B544-DD95-4B14-B640-3F2EDBEF6830}" srcId="{4FBE5D33-B96B-4D21-9CA2-AE59AB8E51DE}" destId="{2F8CA46B-4B08-4C81-84EE-3D475A9DEF8A}" srcOrd="2" destOrd="0" parTransId="{37CADA09-82D2-44C2-8DE2-2ABDE8460FFD}" sibTransId="{9832C975-CEAD-44CC-A4DF-1DBA03C08287}"/>
    <dgm:cxn modelId="{A5938A7F-E47C-4FB5-95CF-A2B211FB03BD}" type="presOf" srcId="{405F0325-EAF4-4224-B973-980DFB8A4B8E}" destId="{25971D93-452F-43D8-B02A-1975C3D110C9}" srcOrd="0" destOrd="0" presId="urn:microsoft.com/office/officeart/2005/8/layout/vList2"/>
    <dgm:cxn modelId="{A686BC94-0030-4DE6-8AB2-A550FB32AC15}" type="presOf" srcId="{2F8CA46B-4B08-4C81-84EE-3D475A9DEF8A}" destId="{A6C1E7D7-77BA-4A4D-AD28-56F0E25106BC}" srcOrd="0" destOrd="0" presId="urn:microsoft.com/office/officeart/2005/8/layout/vList2"/>
    <dgm:cxn modelId="{7EE70697-D9EE-4E5D-A6EE-21EB4527D380}" srcId="{4FBE5D33-B96B-4D21-9CA2-AE59AB8E51DE}" destId="{8194A0EC-751E-41E1-B647-C15545194053}" srcOrd="3" destOrd="0" parTransId="{6A324DFE-3728-419C-A4B8-8411A43057FD}" sibTransId="{7DF34932-6CB6-47BB-BC2E-D357C9D547F0}"/>
    <dgm:cxn modelId="{65C1BC9A-7627-4DA1-8A28-CCB901221FE0}" type="presOf" srcId="{85A54224-CB57-419C-88D2-136DCC399132}" destId="{146E8575-CF28-44BF-9390-C131B71DBB81}" srcOrd="0" destOrd="0" presId="urn:microsoft.com/office/officeart/2005/8/layout/vList2"/>
    <dgm:cxn modelId="{6FD5BDFB-A823-4697-A359-B017639732BD}" srcId="{4FBE5D33-B96B-4D21-9CA2-AE59AB8E51DE}" destId="{405F0325-EAF4-4224-B973-980DFB8A4B8E}" srcOrd="0" destOrd="0" parTransId="{29444CD7-2820-4AB4-9CD0-17DC220BBA83}" sibTransId="{DDCE9F9A-C099-4645-B5C4-4AADC657B633}"/>
    <dgm:cxn modelId="{C12AF06B-5246-4C6B-B89A-13282513487A}" type="presParOf" srcId="{437BB98B-997F-41FA-90ED-46BA5889ED23}" destId="{25971D93-452F-43D8-B02A-1975C3D110C9}" srcOrd="0" destOrd="0" presId="urn:microsoft.com/office/officeart/2005/8/layout/vList2"/>
    <dgm:cxn modelId="{CB7C9B15-4184-4703-AD8C-770AD13AFB17}" type="presParOf" srcId="{437BB98B-997F-41FA-90ED-46BA5889ED23}" destId="{F708DAFF-C1D4-4669-B0CA-51A814541346}" srcOrd="1" destOrd="0" presId="urn:microsoft.com/office/officeart/2005/8/layout/vList2"/>
    <dgm:cxn modelId="{839DB2C9-2932-4EB1-B98F-8ABE10046F0B}" type="presParOf" srcId="{437BB98B-997F-41FA-90ED-46BA5889ED23}" destId="{146E8575-CF28-44BF-9390-C131B71DBB81}" srcOrd="2" destOrd="0" presId="urn:microsoft.com/office/officeart/2005/8/layout/vList2"/>
    <dgm:cxn modelId="{51913B23-758A-487E-81B3-B465EDF1D2F5}" type="presParOf" srcId="{437BB98B-997F-41FA-90ED-46BA5889ED23}" destId="{A0C0142D-1C83-4DE4-ACAC-20AC8B02678C}" srcOrd="3" destOrd="0" presId="urn:microsoft.com/office/officeart/2005/8/layout/vList2"/>
    <dgm:cxn modelId="{3BBBBABB-DF6F-4E8B-983A-6C201CEAA834}" type="presParOf" srcId="{437BB98B-997F-41FA-90ED-46BA5889ED23}" destId="{A6C1E7D7-77BA-4A4D-AD28-56F0E25106BC}" srcOrd="4" destOrd="0" presId="urn:microsoft.com/office/officeart/2005/8/layout/vList2"/>
    <dgm:cxn modelId="{BE601E5F-9FBA-4690-AC6F-E862FB8BFFF5}" type="presParOf" srcId="{437BB98B-997F-41FA-90ED-46BA5889ED23}" destId="{486B1373-CEB2-4EA3-AC96-9E54A0CE4C1F}" srcOrd="5" destOrd="0" presId="urn:microsoft.com/office/officeart/2005/8/layout/vList2"/>
    <dgm:cxn modelId="{D79149D4-DD36-4C6D-9837-95C1B468958D}" type="presParOf" srcId="{437BB98B-997F-41FA-90ED-46BA5889ED23}" destId="{258EC4CD-0E1C-4934-857B-9B41372BD6A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26E96F4-7B13-4AAC-A1EB-8774CCB735C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A80670-4009-4D33-A3C4-2784CFCBB6E2}">
      <dgm:prSet/>
      <dgm:spPr/>
      <dgm:t>
        <a:bodyPr/>
        <a:lstStyle/>
        <a:p>
          <a:r>
            <a:rPr lang="en-US"/>
            <a:t>return </a:t>
          </a:r>
          <a:r>
            <a:rPr lang="zh-CN"/>
            <a:t>语句会退出方法，并返回一个表达式，该表达式的类型和方法的返回类型一致（方法不是</a:t>
          </a:r>
          <a:r>
            <a:rPr lang="en-US"/>
            <a:t>void</a:t>
          </a:r>
          <a:r>
            <a:rPr lang="zh-CN"/>
            <a:t>的）</a:t>
          </a:r>
          <a:endParaRPr lang="en-US"/>
        </a:p>
      </dgm:t>
    </dgm:pt>
    <dgm:pt modelId="{4C479AE2-3420-4169-A3FF-2E6136263670}" type="parTrans" cxnId="{86E62F6C-E71B-4555-8891-F8A5061C369E}">
      <dgm:prSet/>
      <dgm:spPr/>
      <dgm:t>
        <a:bodyPr/>
        <a:lstStyle/>
        <a:p>
          <a:endParaRPr lang="en-US"/>
        </a:p>
      </dgm:t>
    </dgm:pt>
    <dgm:pt modelId="{C0EACA74-4899-440A-8474-285F1C568760}" type="sibTrans" cxnId="{86E62F6C-E71B-4555-8891-F8A5061C369E}">
      <dgm:prSet/>
      <dgm:spPr/>
      <dgm:t>
        <a:bodyPr/>
        <a:lstStyle/>
        <a:p>
          <a:endParaRPr lang="en-US"/>
        </a:p>
      </dgm:t>
    </dgm:pt>
    <dgm:pt modelId="{548B6E23-C71A-484A-96D4-E134E427B492}">
      <dgm:prSet/>
      <dgm:spPr/>
      <dgm:t>
        <a:bodyPr/>
        <a:lstStyle/>
        <a:p>
          <a:r>
            <a:rPr lang="en-US"/>
            <a:t>return</a:t>
          </a:r>
          <a:r>
            <a:rPr lang="zh-CN"/>
            <a:t>语句可以放在方法的任何一个地方，除了</a:t>
          </a:r>
          <a:r>
            <a:rPr lang="en-US"/>
            <a:t>finally</a:t>
          </a:r>
          <a:r>
            <a:rPr lang="zh-CN"/>
            <a:t>块里</a:t>
          </a:r>
          <a:endParaRPr lang="en-US"/>
        </a:p>
      </dgm:t>
    </dgm:pt>
    <dgm:pt modelId="{C438C360-89E3-452F-9D1A-35D7A263A738}" type="parTrans" cxnId="{CB521532-F8ED-4469-A3E0-76F1BCCC0929}">
      <dgm:prSet/>
      <dgm:spPr/>
      <dgm:t>
        <a:bodyPr/>
        <a:lstStyle/>
        <a:p>
          <a:endParaRPr lang="en-US"/>
        </a:p>
      </dgm:t>
    </dgm:pt>
    <dgm:pt modelId="{C5145588-74FC-4565-8D9F-837ECAA50F1B}" type="sibTrans" cxnId="{CB521532-F8ED-4469-A3E0-76F1BCCC0929}">
      <dgm:prSet/>
      <dgm:spPr/>
      <dgm:t>
        <a:bodyPr/>
        <a:lstStyle/>
        <a:p>
          <a:endParaRPr lang="en-US"/>
        </a:p>
      </dgm:t>
    </dgm:pt>
    <dgm:pt modelId="{A204B079-1FA6-4149-9608-D43FFACF48C2}" type="pres">
      <dgm:prSet presAssocID="{D26E96F4-7B13-4AAC-A1EB-8774CCB735C2}" presName="linear" presStyleCnt="0">
        <dgm:presLayoutVars>
          <dgm:animLvl val="lvl"/>
          <dgm:resizeHandles val="exact"/>
        </dgm:presLayoutVars>
      </dgm:prSet>
      <dgm:spPr/>
    </dgm:pt>
    <dgm:pt modelId="{5C7AEE4D-A31C-401E-8787-B94D1B0960E5}" type="pres">
      <dgm:prSet presAssocID="{8AA80670-4009-4D33-A3C4-2784CFCBB6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2F28DF-D14E-4B79-8CCA-2099A1F30FE1}" type="pres">
      <dgm:prSet presAssocID="{C0EACA74-4899-440A-8474-285F1C568760}" presName="spacer" presStyleCnt="0"/>
      <dgm:spPr/>
    </dgm:pt>
    <dgm:pt modelId="{3A14DE09-830B-4844-950D-84E51E5E1174}" type="pres">
      <dgm:prSet presAssocID="{548B6E23-C71A-484A-96D4-E134E427B4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B68CA26-2FAC-42AC-B4A9-E5741C345FA3}" type="presOf" srcId="{548B6E23-C71A-484A-96D4-E134E427B492}" destId="{3A14DE09-830B-4844-950D-84E51E5E1174}" srcOrd="0" destOrd="0" presId="urn:microsoft.com/office/officeart/2005/8/layout/vList2"/>
    <dgm:cxn modelId="{CB521532-F8ED-4469-A3E0-76F1BCCC0929}" srcId="{D26E96F4-7B13-4AAC-A1EB-8774CCB735C2}" destId="{548B6E23-C71A-484A-96D4-E134E427B492}" srcOrd="1" destOrd="0" parTransId="{C438C360-89E3-452F-9D1A-35D7A263A738}" sibTransId="{C5145588-74FC-4565-8D9F-837ECAA50F1B}"/>
    <dgm:cxn modelId="{86E62F6C-E71B-4555-8891-F8A5061C369E}" srcId="{D26E96F4-7B13-4AAC-A1EB-8774CCB735C2}" destId="{8AA80670-4009-4D33-A3C4-2784CFCBB6E2}" srcOrd="0" destOrd="0" parTransId="{4C479AE2-3420-4169-A3FF-2E6136263670}" sibTransId="{C0EACA74-4899-440A-8474-285F1C568760}"/>
    <dgm:cxn modelId="{A06E49BA-D783-43FB-910C-8247B944866A}" type="presOf" srcId="{8AA80670-4009-4D33-A3C4-2784CFCBB6E2}" destId="{5C7AEE4D-A31C-401E-8787-B94D1B0960E5}" srcOrd="0" destOrd="0" presId="urn:microsoft.com/office/officeart/2005/8/layout/vList2"/>
    <dgm:cxn modelId="{E3E662EB-5EDF-44B3-853E-12E28EE71D95}" type="presOf" srcId="{D26E96F4-7B13-4AAC-A1EB-8774CCB735C2}" destId="{A204B079-1FA6-4149-9608-D43FFACF48C2}" srcOrd="0" destOrd="0" presId="urn:microsoft.com/office/officeart/2005/8/layout/vList2"/>
    <dgm:cxn modelId="{ECE54702-BE34-4BE4-9495-A306F36ED454}" type="presParOf" srcId="{A204B079-1FA6-4149-9608-D43FFACF48C2}" destId="{5C7AEE4D-A31C-401E-8787-B94D1B0960E5}" srcOrd="0" destOrd="0" presId="urn:microsoft.com/office/officeart/2005/8/layout/vList2"/>
    <dgm:cxn modelId="{F5449309-61F8-4C4B-A2D5-B64DFC663C70}" type="presParOf" srcId="{A204B079-1FA6-4149-9608-D43FFACF48C2}" destId="{DB2F28DF-D14E-4B79-8CCA-2099A1F30FE1}" srcOrd="1" destOrd="0" presId="urn:microsoft.com/office/officeart/2005/8/layout/vList2"/>
    <dgm:cxn modelId="{9375297E-7359-4F90-A064-B4266CBC4A8D}" type="presParOf" srcId="{A204B079-1FA6-4149-9608-D43FFACF48C2}" destId="{3A14DE09-830B-4844-950D-84E51E5E117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99EB59-8FB4-4D91-931E-98748093257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C2EB04-1E3E-44BE-AAB8-13088832C0F4}">
      <dgm:prSet/>
      <dgm:spPr/>
      <dgm:t>
        <a:bodyPr/>
        <a:lstStyle/>
        <a:p>
          <a:r>
            <a:rPr lang="zh-CN"/>
            <a:t>声明一个新的变量，也可使用表达式对该变量进行初始化</a:t>
          </a:r>
          <a:endParaRPr lang="en-US"/>
        </a:p>
      </dgm:t>
    </dgm:pt>
    <dgm:pt modelId="{89061E3F-5927-4C41-88E0-3D0BF38DDA7E}" type="parTrans" cxnId="{ED33D844-30FE-4DA8-A02F-6A66084A269F}">
      <dgm:prSet/>
      <dgm:spPr/>
      <dgm:t>
        <a:bodyPr/>
        <a:lstStyle/>
        <a:p>
          <a:endParaRPr lang="en-US"/>
        </a:p>
      </dgm:t>
    </dgm:pt>
    <dgm:pt modelId="{4BC8BAA0-45E0-4354-B23A-5BCDE81CCF02}" type="sibTrans" cxnId="{ED33D844-30FE-4DA8-A02F-6A66084A269F}">
      <dgm:prSet/>
      <dgm:spPr/>
      <dgm:t>
        <a:bodyPr/>
        <a:lstStyle/>
        <a:p>
          <a:endParaRPr lang="en-US"/>
        </a:p>
      </dgm:t>
    </dgm:pt>
    <dgm:pt modelId="{7051F564-5B20-455B-9B17-627202C239CC}">
      <dgm:prSet/>
      <dgm:spPr/>
      <dgm:t>
        <a:bodyPr/>
        <a:lstStyle/>
        <a:p>
          <a:r>
            <a:rPr lang="zh-CN"/>
            <a:t>声明语句以分号 ；结束</a:t>
          </a:r>
          <a:endParaRPr lang="en-US"/>
        </a:p>
      </dgm:t>
    </dgm:pt>
    <dgm:pt modelId="{F52A517E-65A8-4027-80D0-B71DB39FCF97}" type="parTrans" cxnId="{981DD6A6-4B3D-41F4-A66D-D36E5C7B5E47}">
      <dgm:prSet/>
      <dgm:spPr/>
      <dgm:t>
        <a:bodyPr/>
        <a:lstStyle/>
        <a:p>
          <a:endParaRPr lang="en-US"/>
        </a:p>
      </dgm:t>
    </dgm:pt>
    <dgm:pt modelId="{9D425BEC-B46E-41E6-8FE9-7639FF936F23}" type="sibTrans" cxnId="{981DD6A6-4B3D-41F4-A66D-D36E5C7B5E47}">
      <dgm:prSet/>
      <dgm:spPr/>
      <dgm:t>
        <a:bodyPr/>
        <a:lstStyle/>
        <a:p>
          <a:endParaRPr lang="en-US"/>
        </a:p>
      </dgm:t>
    </dgm:pt>
    <dgm:pt modelId="{A6E2CF99-FC57-4470-9285-40FFCD77BBB9}" type="pres">
      <dgm:prSet presAssocID="{2199EB59-8FB4-4D91-931E-987480932578}" presName="linear" presStyleCnt="0">
        <dgm:presLayoutVars>
          <dgm:animLvl val="lvl"/>
          <dgm:resizeHandles val="exact"/>
        </dgm:presLayoutVars>
      </dgm:prSet>
      <dgm:spPr/>
    </dgm:pt>
    <dgm:pt modelId="{2C912D9C-F813-4D54-81DD-EE8C92B2334A}" type="pres">
      <dgm:prSet presAssocID="{8FC2EB04-1E3E-44BE-AAB8-13088832C0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0467F0-135E-48B6-84F5-F68AA2C71524}" type="pres">
      <dgm:prSet presAssocID="{4BC8BAA0-45E0-4354-B23A-5BCDE81CCF02}" presName="spacer" presStyleCnt="0"/>
      <dgm:spPr/>
    </dgm:pt>
    <dgm:pt modelId="{6A254D14-9AA4-42D9-9503-2869622639F2}" type="pres">
      <dgm:prSet presAssocID="{7051F564-5B20-455B-9B17-627202C239C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B244918-6506-4459-97BE-CD170E3EE67F}" type="presOf" srcId="{7051F564-5B20-455B-9B17-627202C239CC}" destId="{6A254D14-9AA4-42D9-9503-2869622639F2}" srcOrd="0" destOrd="0" presId="urn:microsoft.com/office/officeart/2005/8/layout/vList2"/>
    <dgm:cxn modelId="{ED33D844-30FE-4DA8-A02F-6A66084A269F}" srcId="{2199EB59-8FB4-4D91-931E-987480932578}" destId="{8FC2EB04-1E3E-44BE-AAB8-13088832C0F4}" srcOrd="0" destOrd="0" parTransId="{89061E3F-5927-4C41-88E0-3D0BF38DDA7E}" sibTransId="{4BC8BAA0-45E0-4354-B23A-5BCDE81CCF02}"/>
    <dgm:cxn modelId="{6D35266A-3967-4A88-B515-62BEF01B5BAF}" type="presOf" srcId="{2199EB59-8FB4-4D91-931E-987480932578}" destId="{A6E2CF99-FC57-4470-9285-40FFCD77BBB9}" srcOrd="0" destOrd="0" presId="urn:microsoft.com/office/officeart/2005/8/layout/vList2"/>
    <dgm:cxn modelId="{D3013486-B430-447D-A68C-998AFB5A50B9}" type="presOf" srcId="{8FC2EB04-1E3E-44BE-AAB8-13088832C0F4}" destId="{2C912D9C-F813-4D54-81DD-EE8C92B2334A}" srcOrd="0" destOrd="0" presId="urn:microsoft.com/office/officeart/2005/8/layout/vList2"/>
    <dgm:cxn modelId="{981DD6A6-4B3D-41F4-A66D-D36E5C7B5E47}" srcId="{2199EB59-8FB4-4D91-931E-987480932578}" destId="{7051F564-5B20-455B-9B17-627202C239CC}" srcOrd="1" destOrd="0" parTransId="{F52A517E-65A8-4027-80D0-B71DB39FCF97}" sibTransId="{9D425BEC-B46E-41E6-8FE9-7639FF936F23}"/>
    <dgm:cxn modelId="{99ABC66E-4F05-468D-BA35-4AC774E2ED78}" type="presParOf" srcId="{A6E2CF99-FC57-4470-9285-40FFCD77BBB9}" destId="{2C912D9C-F813-4D54-81DD-EE8C92B2334A}" srcOrd="0" destOrd="0" presId="urn:microsoft.com/office/officeart/2005/8/layout/vList2"/>
    <dgm:cxn modelId="{2702DB26-BF33-4E02-8609-71731FFE3A92}" type="presParOf" srcId="{A6E2CF99-FC57-4470-9285-40FFCD77BBB9}" destId="{320467F0-135E-48B6-84F5-F68AA2C71524}" srcOrd="1" destOrd="0" presId="urn:microsoft.com/office/officeart/2005/8/layout/vList2"/>
    <dgm:cxn modelId="{52742200-B67D-4582-9CA8-1FD843C07AA5}" type="presParOf" srcId="{A6E2CF99-FC57-4470-9285-40FFCD77BBB9}" destId="{6A254D14-9AA4-42D9-9503-286962263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D3D084-EADB-4938-B1A6-9DC059B1C8E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74AD36-0D14-487A-BC03-6C8D5866A79F}">
      <dgm:prSet/>
      <dgm:spPr/>
      <dgm:t>
        <a:bodyPr/>
        <a:lstStyle/>
        <a:p>
          <a:r>
            <a:rPr lang="en-US"/>
            <a:t>string someWord = "rosebud";</a:t>
          </a:r>
          <a:br>
            <a:rPr lang="en-US"/>
          </a:br>
          <a:r>
            <a:rPr lang="en-US"/>
            <a:t>int someNumber = 42;</a:t>
          </a:r>
        </a:p>
      </dgm:t>
    </dgm:pt>
    <dgm:pt modelId="{A358050B-0F85-41BD-BA51-2EFB86238416}" type="parTrans" cxnId="{82EA9E89-5219-459A-AB3F-6F834D27E706}">
      <dgm:prSet/>
      <dgm:spPr/>
      <dgm:t>
        <a:bodyPr/>
        <a:lstStyle/>
        <a:p>
          <a:endParaRPr lang="en-US"/>
        </a:p>
      </dgm:t>
    </dgm:pt>
    <dgm:pt modelId="{A55E6204-54F7-4878-ACAD-23404C518102}" type="sibTrans" cxnId="{82EA9E89-5219-459A-AB3F-6F834D27E706}">
      <dgm:prSet/>
      <dgm:spPr/>
      <dgm:t>
        <a:bodyPr/>
        <a:lstStyle/>
        <a:p>
          <a:endParaRPr lang="en-US"/>
        </a:p>
      </dgm:t>
    </dgm:pt>
    <dgm:pt modelId="{334EC9FD-F2D9-495F-8841-5DA994AC8E81}">
      <dgm:prSet/>
      <dgm:spPr/>
      <dgm:t>
        <a:bodyPr/>
        <a:lstStyle/>
        <a:p>
          <a:r>
            <a:rPr lang="en-US"/>
            <a:t>bool rich = true, famous = false; </a:t>
          </a:r>
        </a:p>
      </dgm:t>
    </dgm:pt>
    <dgm:pt modelId="{03116DAB-5BC1-47BD-906F-EFAE7D6E23DE}" type="parTrans" cxnId="{1D84EE28-321C-44F3-B3FE-F5A3856B530A}">
      <dgm:prSet/>
      <dgm:spPr/>
      <dgm:t>
        <a:bodyPr/>
        <a:lstStyle/>
        <a:p>
          <a:endParaRPr lang="en-US"/>
        </a:p>
      </dgm:t>
    </dgm:pt>
    <dgm:pt modelId="{B1B55E8B-6945-4A6D-8DED-CC98D77D3E02}" type="sibTrans" cxnId="{1D84EE28-321C-44F3-B3FE-F5A3856B530A}">
      <dgm:prSet/>
      <dgm:spPr/>
      <dgm:t>
        <a:bodyPr/>
        <a:lstStyle/>
        <a:p>
          <a:endParaRPr lang="en-US"/>
        </a:p>
      </dgm:t>
    </dgm:pt>
    <dgm:pt modelId="{FAF1AEFB-15D5-47B6-90C3-295D9A165B89}">
      <dgm:prSet/>
      <dgm:spPr/>
      <dgm:t>
        <a:bodyPr/>
        <a:lstStyle/>
        <a:p>
          <a:r>
            <a:rPr lang="en-US"/>
            <a:t>const double c = 2.99792458E08; </a:t>
          </a:r>
          <a:br>
            <a:rPr lang="en-US"/>
          </a:br>
          <a:br>
            <a:rPr lang="en-US"/>
          </a:br>
          <a:endParaRPr lang="en-US"/>
        </a:p>
      </dgm:t>
    </dgm:pt>
    <dgm:pt modelId="{AC6D0E16-FD52-4EB3-9DAB-49A4BAA7205C}" type="parTrans" cxnId="{24687B69-17A1-475B-BF59-E55281B294A3}">
      <dgm:prSet/>
      <dgm:spPr/>
      <dgm:t>
        <a:bodyPr/>
        <a:lstStyle/>
        <a:p>
          <a:endParaRPr lang="en-US"/>
        </a:p>
      </dgm:t>
    </dgm:pt>
    <dgm:pt modelId="{231F624F-2687-458E-84E9-9F453E7E5697}" type="sibTrans" cxnId="{24687B69-17A1-475B-BF59-E55281B294A3}">
      <dgm:prSet/>
      <dgm:spPr/>
      <dgm:t>
        <a:bodyPr/>
        <a:lstStyle/>
        <a:p>
          <a:endParaRPr lang="en-US"/>
        </a:p>
      </dgm:t>
    </dgm:pt>
    <dgm:pt modelId="{839BBB4B-B001-4302-96DF-2F75BC42587C}" type="pres">
      <dgm:prSet presAssocID="{06D3D084-EADB-4938-B1A6-9DC059B1C8ED}" presName="vert0" presStyleCnt="0">
        <dgm:presLayoutVars>
          <dgm:dir/>
          <dgm:animOne val="branch"/>
          <dgm:animLvl val="lvl"/>
        </dgm:presLayoutVars>
      </dgm:prSet>
      <dgm:spPr/>
    </dgm:pt>
    <dgm:pt modelId="{CD1158F5-C23C-465E-83D1-9EB408ED7CD8}" type="pres">
      <dgm:prSet presAssocID="{0374AD36-0D14-487A-BC03-6C8D5866A79F}" presName="thickLine" presStyleLbl="alignNode1" presStyleIdx="0" presStyleCnt="3"/>
      <dgm:spPr/>
    </dgm:pt>
    <dgm:pt modelId="{B652F281-72CA-4530-9571-FE87C3FA5844}" type="pres">
      <dgm:prSet presAssocID="{0374AD36-0D14-487A-BC03-6C8D5866A79F}" presName="horz1" presStyleCnt="0"/>
      <dgm:spPr/>
    </dgm:pt>
    <dgm:pt modelId="{0D6DB5B6-B472-4B14-BCF6-8E7214385E80}" type="pres">
      <dgm:prSet presAssocID="{0374AD36-0D14-487A-BC03-6C8D5866A79F}" presName="tx1" presStyleLbl="revTx" presStyleIdx="0" presStyleCnt="3"/>
      <dgm:spPr/>
    </dgm:pt>
    <dgm:pt modelId="{94C66F17-E659-4E40-B2B7-C6E3F29B6FC4}" type="pres">
      <dgm:prSet presAssocID="{0374AD36-0D14-487A-BC03-6C8D5866A79F}" presName="vert1" presStyleCnt="0"/>
      <dgm:spPr/>
    </dgm:pt>
    <dgm:pt modelId="{DA832353-0617-4B02-AEFC-498BE6BC4B9B}" type="pres">
      <dgm:prSet presAssocID="{334EC9FD-F2D9-495F-8841-5DA994AC8E81}" presName="thickLine" presStyleLbl="alignNode1" presStyleIdx="1" presStyleCnt="3"/>
      <dgm:spPr/>
    </dgm:pt>
    <dgm:pt modelId="{3D7D0257-5AA7-45F8-9324-9FB32F4DB9D1}" type="pres">
      <dgm:prSet presAssocID="{334EC9FD-F2D9-495F-8841-5DA994AC8E81}" presName="horz1" presStyleCnt="0"/>
      <dgm:spPr/>
    </dgm:pt>
    <dgm:pt modelId="{A19FC7E4-6314-4724-BEE3-6C90482DE034}" type="pres">
      <dgm:prSet presAssocID="{334EC9FD-F2D9-495F-8841-5DA994AC8E81}" presName="tx1" presStyleLbl="revTx" presStyleIdx="1" presStyleCnt="3"/>
      <dgm:spPr/>
    </dgm:pt>
    <dgm:pt modelId="{BE698949-ACE0-498A-AB20-AB0C016238E0}" type="pres">
      <dgm:prSet presAssocID="{334EC9FD-F2D9-495F-8841-5DA994AC8E81}" presName="vert1" presStyleCnt="0"/>
      <dgm:spPr/>
    </dgm:pt>
    <dgm:pt modelId="{9FE352F3-2B20-4CC6-AFF8-5669BAEC99DC}" type="pres">
      <dgm:prSet presAssocID="{FAF1AEFB-15D5-47B6-90C3-295D9A165B89}" presName="thickLine" presStyleLbl="alignNode1" presStyleIdx="2" presStyleCnt="3"/>
      <dgm:spPr/>
    </dgm:pt>
    <dgm:pt modelId="{7F6E9C4E-193D-4293-BFC8-7B2D9F0D37C3}" type="pres">
      <dgm:prSet presAssocID="{FAF1AEFB-15D5-47B6-90C3-295D9A165B89}" presName="horz1" presStyleCnt="0"/>
      <dgm:spPr/>
    </dgm:pt>
    <dgm:pt modelId="{4B2BFBEF-9590-41F0-A0B4-F63B078A51A8}" type="pres">
      <dgm:prSet presAssocID="{FAF1AEFB-15D5-47B6-90C3-295D9A165B89}" presName="tx1" presStyleLbl="revTx" presStyleIdx="2" presStyleCnt="3"/>
      <dgm:spPr/>
    </dgm:pt>
    <dgm:pt modelId="{8BA940BE-793A-47A1-A7C4-2646EED99092}" type="pres">
      <dgm:prSet presAssocID="{FAF1AEFB-15D5-47B6-90C3-295D9A165B89}" presName="vert1" presStyleCnt="0"/>
      <dgm:spPr/>
    </dgm:pt>
  </dgm:ptLst>
  <dgm:cxnLst>
    <dgm:cxn modelId="{8C11F000-3E5F-4FB8-BE2F-A74E5B3E975E}" type="presOf" srcId="{FAF1AEFB-15D5-47B6-90C3-295D9A165B89}" destId="{4B2BFBEF-9590-41F0-A0B4-F63B078A51A8}" srcOrd="0" destOrd="0" presId="urn:microsoft.com/office/officeart/2008/layout/LinedList"/>
    <dgm:cxn modelId="{8A872925-A250-456C-BA64-23676F37637E}" type="presOf" srcId="{334EC9FD-F2D9-495F-8841-5DA994AC8E81}" destId="{A19FC7E4-6314-4724-BEE3-6C90482DE034}" srcOrd="0" destOrd="0" presId="urn:microsoft.com/office/officeart/2008/layout/LinedList"/>
    <dgm:cxn modelId="{1D84EE28-321C-44F3-B3FE-F5A3856B530A}" srcId="{06D3D084-EADB-4938-B1A6-9DC059B1C8ED}" destId="{334EC9FD-F2D9-495F-8841-5DA994AC8E81}" srcOrd="1" destOrd="0" parTransId="{03116DAB-5BC1-47BD-906F-EFAE7D6E23DE}" sibTransId="{B1B55E8B-6945-4A6D-8DED-CC98D77D3E02}"/>
    <dgm:cxn modelId="{99FB4A42-39A5-49EC-9D5A-212F442CB0DB}" type="presOf" srcId="{06D3D084-EADB-4938-B1A6-9DC059B1C8ED}" destId="{839BBB4B-B001-4302-96DF-2F75BC42587C}" srcOrd="0" destOrd="0" presId="urn:microsoft.com/office/officeart/2008/layout/LinedList"/>
    <dgm:cxn modelId="{D73DD364-A67B-4DD8-AB18-DE25DD469307}" type="presOf" srcId="{0374AD36-0D14-487A-BC03-6C8D5866A79F}" destId="{0D6DB5B6-B472-4B14-BCF6-8E7214385E80}" srcOrd="0" destOrd="0" presId="urn:microsoft.com/office/officeart/2008/layout/LinedList"/>
    <dgm:cxn modelId="{24687B69-17A1-475B-BF59-E55281B294A3}" srcId="{06D3D084-EADB-4938-B1A6-9DC059B1C8ED}" destId="{FAF1AEFB-15D5-47B6-90C3-295D9A165B89}" srcOrd="2" destOrd="0" parTransId="{AC6D0E16-FD52-4EB3-9DAB-49A4BAA7205C}" sibTransId="{231F624F-2687-458E-84E9-9F453E7E5697}"/>
    <dgm:cxn modelId="{82EA9E89-5219-459A-AB3F-6F834D27E706}" srcId="{06D3D084-EADB-4938-B1A6-9DC059B1C8ED}" destId="{0374AD36-0D14-487A-BC03-6C8D5866A79F}" srcOrd="0" destOrd="0" parTransId="{A358050B-0F85-41BD-BA51-2EFB86238416}" sibTransId="{A55E6204-54F7-4878-ACAD-23404C518102}"/>
    <dgm:cxn modelId="{AE44CFFD-5632-496B-AA42-7C9B3CE7E92D}" type="presParOf" srcId="{839BBB4B-B001-4302-96DF-2F75BC42587C}" destId="{CD1158F5-C23C-465E-83D1-9EB408ED7CD8}" srcOrd="0" destOrd="0" presId="urn:microsoft.com/office/officeart/2008/layout/LinedList"/>
    <dgm:cxn modelId="{0BBE8FB4-D3CC-48FE-A2CE-69C2C4F184B6}" type="presParOf" srcId="{839BBB4B-B001-4302-96DF-2F75BC42587C}" destId="{B652F281-72CA-4530-9571-FE87C3FA5844}" srcOrd="1" destOrd="0" presId="urn:microsoft.com/office/officeart/2008/layout/LinedList"/>
    <dgm:cxn modelId="{53354077-59AC-4B87-82E9-7DE20E79DEE6}" type="presParOf" srcId="{B652F281-72CA-4530-9571-FE87C3FA5844}" destId="{0D6DB5B6-B472-4B14-BCF6-8E7214385E80}" srcOrd="0" destOrd="0" presId="urn:microsoft.com/office/officeart/2008/layout/LinedList"/>
    <dgm:cxn modelId="{F89105C7-E388-4B65-8D11-56A4117F4CCE}" type="presParOf" srcId="{B652F281-72CA-4530-9571-FE87C3FA5844}" destId="{94C66F17-E659-4E40-B2B7-C6E3F29B6FC4}" srcOrd="1" destOrd="0" presId="urn:microsoft.com/office/officeart/2008/layout/LinedList"/>
    <dgm:cxn modelId="{056788AC-3CA5-4614-A6F6-D10C85B6036E}" type="presParOf" srcId="{839BBB4B-B001-4302-96DF-2F75BC42587C}" destId="{DA832353-0617-4B02-AEFC-498BE6BC4B9B}" srcOrd="2" destOrd="0" presId="urn:microsoft.com/office/officeart/2008/layout/LinedList"/>
    <dgm:cxn modelId="{FABBD196-0C2A-41CF-9827-CABE510C9ECE}" type="presParOf" srcId="{839BBB4B-B001-4302-96DF-2F75BC42587C}" destId="{3D7D0257-5AA7-45F8-9324-9FB32F4DB9D1}" srcOrd="3" destOrd="0" presId="urn:microsoft.com/office/officeart/2008/layout/LinedList"/>
    <dgm:cxn modelId="{43CBAE0D-2EFB-47ED-860F-58CE23FA2436}" type="presParOf" srcId="{3D7D0257-5AA7-45F8-9324-9FB32F4DB9D1}" destId="{A19FC7E4-6314-4724-BEE3-6C90482DE034}" srcOrd="0" destOrd="0" presId="urn:microsoft.com/office/officeart/2008/layout/LinedList"/>
    <dgm:cxn modelId="{B100AB7F-774D-480B-BBB3-D1988350E175}" type="presParOf" srcId="{3D7D0257-5AA7-45F8-9324-9FB32F4DB9D1}" destId="{BE698949-ACE0-498A-AB20-AB0C016238E0}" srcOrd="1" destOrd="0" presId="urn:microsoft.com/office/officeart/2008/layout/LinedList"/>
    <dgm:cxn modelId="{0ED74200-21C6-4743-8A91-A9A054B308B8}" type="presParOf" srcId="{839BBB4B-B001-4302-96DF-2F75BC42587C}" destId="{9FE352F3-2B20-4CC6-AFF8-5669BAEC99DC}" srcOrd="4" destOrd="0" presId="urn:microsoft.com/office/officeart/2008/layout/LinedList"/>
    <dgm:cxn modelId="{A3E03CE0-4147-4E3D-BF9B-BDF0DF941963}" type="presParOf" srcId="{839BBB4B-B001-4302-96DF-2F75BC42587C}" destId="{7F6E9C4E-193D-4293-BFC8-7B2D9F0D37C3}" srcOrd="5" destOrd="0" presId="urn:microsoft.com/office/officeart/2008/layout/LinedList"/>
    <dgm:cxn modelId="{1920E698-6EE9-441E-A471-F0EE75CECD01}" type="presParOf" srcId="{7F6E9C4E-193D-4293-BFC8-7B2D9F0D37C3}" destId="{4B2BFBEF-9590-41F0-A0B4-F63B078A51A8}" srcOrd="0" destOrd="0" presId="urn:microsoft.com/office/officeart/2008/layout/LinedList"/>
    <dgm:cxn modelId="{D05BB39F-AD9F-4AE3-8802-5A206897AF99}" type="presParOf" srcId="{7F6E9C4E-193D-4293-BFC8-7B2D9F0D37C3}" destId="{8BA940BE-793A-47A1-A7C4-2646EED990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9BE67-2ED1-4A92-B5A7-FA304B45378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1F2350-1CCA-4952-88AB-71A64B03E514}">
      <dgm:prSet/>
      <dgm:spPr/>
      <dgm:t>
        <a:bodyPr/>
        <a:lstStyle/>
        <a:p>
          <a:r>
            <a:rPr lang="zh-CN"/>
            <a:t>本地变量</a:t>
          </a:r>
          <a:r>
            <a:rPr lang="en-US"/>
            <a:t>/</a:t>
          </a:r>
          <a:r>
            <a:rPr lang="zh-CN"/>
            <a:t>常量的作用范围是当前的块</a:t>
          </a:r>
          <a:endParaRPr lang="en-US"/>
        </a:p>
      </dgm:t>
    </dgm:pt>
    <dgm:pt modelId="{064FB216-2381-4428-86BC-D7C66E13E09A}" type="parTrans" cxnId="{D8332DEE-1604-4E14-94EB-368F70F1DDC6}">
      <dgm:prSet/>
      <dgm:spPr/>
      <dgm:t>
        <a:bodyPr/>
        <a:lstStyle/>
        <a:p>
          <a:endParaRPr lang="en-US"/>
        </a:p>
      </dgm:t>
    </dgm:pt>
    <dgm:pt modelId="{4894B48E-B15E-4414-8BD2-29924F045D4F}" type="sibTrans" cxnId="{D8332DEE-1604-4E14-94EB-368F70F1DDC6}">
      <dgm:prSet/>
      <dgm:spPr/>
      <dgm:t>
        <a:bodyPr/>
        <a:lstStyle/>
        <a:p>
          <a:endParaRPr lang="en-US"/>
        </a:p>
      </dgm:t>
    </dgm:pt>
    <dgm:pt modelId="{4356F896-40A9-4410-9C2C-558490AB7887}">
      <dgm:prSet/>
      <dgm:spPr/>
      <dgm:t>
        <a:bodyPr/>
        <a:lstStyle/>
        <a:p>
          <a:r>
            <a:rPr lang="zh-CN"/>
            <a:t>同一个块里面（包括里面嵌套的块）不可以声明重名的变量</a:t>
          </a:r>
          <a:r>
            <a:rPr lang="en-US"/>
            <a:t>/</a:t>
          </a:r>
          <a:r>
            <a:rPr lang="zh-CN"/>
            <a:t>常量</a:t>
          </a:r>
          <a:endParaRPr lang="en-US"/>
        </a:p>
      </dgm:t>
    </dgm:pt>
    <dgm:pt modelId="{E5C9A4ED-7246-4B25-AE75-C63A403E388C}" type="parTrans" cxnId="{A4849A59-896E-4A8C-8847-FDE773837401}">
      <dgm:prSet/>
      <dgm:spPr/>
      <dgm:t>
        <a:bodyPr/>
        <a:lstStyle/>
        <a:p>
          <a:endParaRPr lang="en-US"/>
        </a:p>
      </dgm:t>
    </dgm:pt>
    <dgm:pt modelId="{18258BC6-7CE6-40A6-82D1-693D93B1E239}" type="sibTrans" cxnId="{A4849A59-896E-4A8C-8847-FDE773837401}">
      <dgm:prSet/>
      <dgm:spPr/>
      <dgm:t>
        <a:bodyPr/>
        <a:lstStyle/>
        <a:p>
          <a:endParaRPr lang="en-US"/>
        </a:p>
      </dgm:t>
    </dgm:pt>
    <dgm:pt modelId="{0E3C00C4-1C8B-41E2-BA66-D693CA34284D}" type="pres">
      <dgm:prSet presAssocID="{2A59BE67-2ED1-4A92-B5A7-FA304B453788}" presName="linear" presStyleCnt="0">
        <dgm:presLayoutVars>
          <dgm:animLvl val="lvl"/>
          <dgm:resizeHandles val="exact"/>
        </dgm:presLayoutVars>
      </dgm:prSet>
      <dgm:spPr/>
    </dgm:pt>
    <dgm:pt modelId="{871970A9-5893-4D8A-A500-E3197B1666CC}" type="pres">
      <dgm:prSet presAssocID="{8F1F2350-1CCA-4952-88AB-71A64B03E5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F78956-6BF5-4E73-B487-6BA3E537835E}" type="pres">
      <dgm:prSet presAssocID="{4894B48E-B15E-4414-8BD2-29924F045D4F}" presName="spacer" presStyleCnt="0"/>
      <dgm:spPr/>
    </dgm:pt>
    <dgm:pt modelId="{74216E70-69D8-4921-AE12-609EE50BD2A6}" type="pres">
      <dgm:prSet presAssocID="{4356F896-40A9-4410-9C2C-558490AB788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849A59-896E-4A8C-8847-FDE773837401}" srcId="{2A59BE67-2ED1-4A92-B5A7-FA304B453788}" destId="{4356F896-40A9-4410-9C2C-558490AB7887}" srcOrd="1" destOrd="0" parTransId="{E5C9A4ED-7246-4B25-AE75-C63A403E388C}" sibTransId="{18258BC6-7CE6-40A6-82D1-693D93B1E239}"/>
    <dgm:cxn modelId="{39DA62A4-5B48-453A-AB1E-2F3991094000}" type="presOf" srcId="{2A59BE67-2ED1-4A92-B5A7-FA304B453788}" destId="{0E3C00C4-1C8B-41E2-BA66-D693CA34284D}" srcOrd="0" destOrd="0" presId="urn:microsoft.com/office/officeart/2005/8/layout/vList2"/>
    <dgm:cxn modelId="{B472DDED-0462-4EB5-9B59-C2A15EE65D91}" type="presOf" srcId="{4356F896-40A9-4410-9C2C-558490AB7887}" destId="{74216E70-69D8-4921-AE12-609EE50BD2A6}" srcOrd="0" destOrd="0" presId="urn:microsoft.com/office/officeart/2005/8/layout/vList2"/>
    <dgm:cxn modelId="{D8332DEE-1604-4E14-94EB-368F70F1DDC6}" srcId="{2A59BE67-2ED1-4A92-B5A7-FA304B453788}" destId="{8F1F2350-1CCA-4952-88AB-71A64B03E514}" srcOrd="0" destOrd="0" parTransId="{064FB216-2381-4428-86BC-D7C66E13E09A}" sibTransId="{4894B48E-B15E-4414-8BD2-29924F045D4F}"/>
    <dgm:cxn modelId="{CC8F19EF-D709-4603-8E20-43F58E9B4BBD}" type="presOf" srcId="{8F1F2350-1CCA-4952-88AB-71A64B03E514}" destId="{871970A9-5893-4D8A-A500-E3197B1666CC}" srcOrd="0" destOrd="0" presId="urn:microsoft.com/office/officeart/2005/8/layout/vList2"/>
    <dgm:cxn modelId="{54589BD7-D1E9-4D9B-B44D-B5FF44C103B9}" type="presParOf" srcId="{0E3C00C4-1C8B-41E2-BA66-D693CA34284D}" destId="{871970A9-5893-4D8A-A500-E3197B1666CC}" srcOrd="0" destOrd="0" presId="urn:microsoft.com/office/officeart/2005/8/layout/vList2"/>
    <dgm:cxn modelId="{AEF3BB1C-2E5D-404D-948C-21509C494F21}" type="presParOf" srcId="{0E3C00C4-1C8B-41E2-BA66-D693CA34284D}" destId="{44F78956-6BF5-4E73-B487-6BA3E537835E}" srcOrd="1" destOrd="0" presId="urn:microsoft.com/office/officeart/2005/8/layout/vList2"/>
    <dgm:cxn modelId="{57F5AA77-E19B-4B43-BC1A-60E0A750024F}" type="presParOf" srcId="{0E3C00C4-1C8B-41E2-BA66-D693CA34284D}" destId="{74216E70-69D8-4921-AE12-609EE50BD2A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5F6740-A523-481B-93A2-99F47E796C8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F9B67A-7DAC-4810-AE5A-EE220D9A21DC}">
      <dgm:prSet/>
      <dgm:spPr/>
      <dgm:t>
        <a:bodyPr/>
        <a:lstStyle/>
        <a:p>
          <a:r>
            <a:rPr lang="zh-CN"/>
            <a:t>表达式语句是表达式，同样也是合理的语句</a:t>
          </a:r>
          <a:endParaRPr lang="en-US"/>
        </a:p>
      </dgm:t>
    </dgm:pt>
    <dgm:pt modelId="{7BB9EF30-83A9-48F8-8BCD-902E0E4919A3}" type="parTrans" cxnId="{3C808D86-8BB4-4F2F-BE14-E2A033B83D2A}">
      <dgm:prSet/>
      <dgm:spPr/>
      <dgm:t>
        <a:bodyPr/>
        <a:lstStyle/>
        <a:p>
          <a:endParaRPr lang="en-US"/>
        </a:p>
      </dgm:t>
    </dgm:pt>
    <dgm:pt modelId="{680FA538-561B-4C2C-BE84-A2DAB577D649}" type="sibTrans" cxnId="{3C808D86-8BB4-4F2F-BE14-E2A033B83D2A}">
      <dgm:prSet/>
      <dgm:spPr/>
      <dgm:t>
        <a:bodyPr/>
        <a:lstStyle/>
        <a:p>
          <a:endParaRPr lang="en-US"/>
        </a:p>
      </dgm:t>
    </dgm:pt>
    <dgm:pt modelId="{D03BB74A-473E-4442-94F6-8840474D3BC0}">
      <dgm:prSet/>
      <dgm:spPr/>
      <dgm:t>
        <a:bodyPr/>
        <a:lstStyle/>
        <a:p>
          <a:r>
            <a:rPr lang="zh-CN"/>
            <a:t>表达式语句要么改变了状态，要么调用了可以改变状态的东西</a:t>
          </a:r>
          <a:endParaRPr lang="en-US"/>
        </a:p>
      </dgm:t>
    </dgm:pt>
    <dgm:pt modelId="{824C950D-ED2E-488D-AD75-78C893068A04}" type="parTrans" cxnId="{260EEFBF-F367-4592-A8EC-246E25D2A114}">
      <dgm:prSet/>
      <dgm:spPr/>
      <dgm:t>
        <a:bodyPr/>
        <a:lstStyle/>
        <a:p>
          <a:endParaRPr lang="en-US"/>
        </a:p>
      </dgm:t>
    </dgm:pt>
    <dgm:pt modelId="{750583D1-0BF8-4E95-A6C9-312A10B25882}" type="sibTrans" cxnId="{260EEFBF-F367-4592-A8EC-246E25D2A114}">
      <dgm:prSet/>
      <dgm:spPr/>
      <dgm:t>
        <a:bodyPr/>
        <a:lstStyle/>
        <a:p>
          <a:endParaRPr lang="en-US"/>
        </a:p>
      </dgm:t>
    </dgm:pt>
    <dgm:pt modelId="{0ADA7930-16A2-4743-8B76-47DAB3581C31}">
      <dgm:prSet/>
      <dgm:spPr/>
      <dgm:t>
        <a:bodyPr/>
        <a:lstStyle/>
        <a:p>
          <a:r>
            <a:rPr lang="zh-CN"/>
            <a:t>改变状态其实就是指改变变量的值</a:t>
          </a:r>
          <a:endParaRPr lang="en-US"/>
        </a:p>
      </dgm:t>
    </dgm:pt>
    <dgm:pt modelId="{8B9C090A-0FF2-4FE2-9EA2-16629A26F214}" type="parTrans" cxnId="{17DF748E-8B68-49E2-A660-C4D9E184CAD9}">
      <dgm:prSet/>
      <dgm:spPr/>
      <dgm:t>
        <a:bodyPr/>
        <a:lstStyle/>
        <a:p>
          <a:endParaRPr lang="en-US"/>
        </a:p>
      </dgm:t>
    </dgm:pt>
    <dgm:pt modelId="{68929421-9DD1-4966-B9F2-51476F18591E}" type="sibTrans" cxnId="{17DF748E-8B68-49E2-A660-C4D9E184CAD9}">
      <dgm:prSet/>
      <dgm:spPr/>
      <dgm:t>
        <a:bodyPr/>
        <a:lstStyle/>
        <a:p>
          <a:endParaRPr lang="en-US"/>
        </a:p>
      </dgm:t>
    </dgm:pt>
    <dgm:pt modelId="{C620E455-A923-4BDB-ADE6-E39651CAD00F}" type="pres">
      <dgm:prSet presAssocID="{235F6740-A523-481B-93A2-99F47E796C80}" presName="linear" presStyleCnt="0">
        <dgm:presLayoutVars>
          <dgm:animLvl val="lvl"/>
          <dgm:resizeHandles val="exact"/>
        </dgm:presLayoutVars>
      </dgm:prSet>
      <dgm:spPr/>
    </dgm:pt>
    <dgm:pt modelId="{222230B3-D342-4900-B751-EE0668E6EEEB}" type="pres">
      <dgm:prSet presAssocID="{35F9B67A-7DAC-4810-AE5A-EE220D9A21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FC7577-4AEF-4129-9AB9-6BE2F141E86E}" type="pres">
      <dgm:prSet presAssocID="{680FA538-561B-4C2C-BE84-A2DAB577D649}" presName="spacer" presStyleCnt="0"/>
      <dgm:spPr/>
    </dgm:pt>
    <dgm:pt modelId="{A19F2694-81C0-41FB-98CB-5A13F1E3A280}" type="pres">
      <dgm:prSet presAssocID="{D03BB74A-473E-4442-94F6-8840474D3B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31486E-5CE3-43D6-BEDC-3420BB0A2811}" type="pres">
      <dgm:prSet presAssocID="{D03BB74A-473E-4442-94F6-8840474D3BC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20E21E-F718-4ABC-AD8C-835290A8483F}" type="presOf" srcId="{0ADA7930-16A2-4743-8B76-47DAB3581C31}" destId="{B531486E-5CE3-43D6-BEDC-3420BB0A2811}" srcOrd="0" destOrd="0" presId="urn:microsoft.com/office/officeart/2005/8/layout/vList2"/>
    <dgm:cxn modelId="{3C808D86-8BB4-4F2F-BE14-E2A033B83D2A}" srcId="{235F6740-A523-481B-93A2-99F47E796C80}" destId="{35F9B67A-7DAC-4810-AE5A-EE220D9A21DC}" srcOrd="0" destOrd="0" parTransId="{7BB9EF30-83A9-48F8-8BCD-902E0E4919A3}" sibTransId="{680FA538-561B-4C2C-BE84-A2DAB577D649}"/>
    <dgm:cxn modelId="{17DF748E-8B68-49E2-A660-C4D9E184CAD9}" srcId="{D03BB74A-473E-4442-94F6-8840474D3BC0}" destId="{0ADA7930-16A2-4743-8B76-47DAB3581C31}" srcOrd="0" destOrd="0" parTransId="{8B9C090A-0FF2-4FE2-9EA2-16629A26F214}" sibTransId="{68929421-9DD1-4966-B9F2-51476F18591E}"/>
    <dgm:cxn modelId="{260EEFBF-F367-4592-A8EC-246E25D2A114}" srcId="{235F6740-A523-481B-93A2-99F47E796C80}" destId="{D03BB74A-473E-4442-94F6-8840474D3BC0}" srcOrd="1" destOrd="0" parTransId="{824C950D-ED2E-488D-AD75-78C893068A04}" sibTransId="{750583D1-0BF8-4E95-A6C9-312A10B25882}"/>
    <dgm:cxn modelId="{747FABD7-B882-4C37-9106-764556711E2F}" type="presOf" srcId="{D03BB74A-473E-4442-94F6-8840474D3BC0}" destId="{A19F2694-81C0-41FB-98CB-5A13F1E3A280}" srcOrd="0" destOrd="0" presId="urn:microsoft.com/office/officeart/2005/8/layout/vList2"/>
    <dgm:cxn modelId="{C750F1EA-72C8-49A8-AF32-AA358CE360D9}" type="presOf" srcId="{235F6740-A523-481B-93A2-99F47E796C80}" destId="{C620E455-A923-4BDB-ADE6-E39651CAD00F}" srcOrd="0" destOrd="0" presId="urn:microsoft.com/office/officeart/2005/8/layout/vList2"/>
    <dgm:cxn modelId="{0EF8F2F9-680F-464C-9A76-1717BA48151D}" type="presOf" srcId="{35F9B67A-7DAC-4810-AE5A-EE220D9A21DC}" destId="{222230B3-D342-4900-B751-EE0668E6EEEB}" srcOrd="0" destOrd="0" presId="urn:microsoft.com/office/officeart/2005/8/layout/vList2"/>
    <dgm:cxn modelId="{92C5C441-3FA5-4F31-9772-5C1E289A2CFB}" type="presParOf" srcId="{C620E455-A923-4BDB-ADE6-E39651CAD00F}" destId="{222230B3-D342-4900-B751-EE0668E6EEEB}" srcOrd="0" destOrd="0" presId="urn:microsoft.com/office/officeart/2005/8/layout/vList2"/>
    <dgm:cxn modelId="{38B7AB4E-24D6-43CD-9A2D-676EFA28E26D}" type="presParOf" srcId="{C620E455-A923-4BDB-ADE6-E39651CAD00F}" destId="{5AFC7577-4AEF-4129-9AB9-6BE2F141E86E}" srcOrd="1" destOrd="0" presId="urn:microsoft.com/office/officeart/2005/8/layout/vList2"/>
    <dgm:cxn modelId="{3BCA8486-2204-4CA6-9241-430D6A36A3C8}" type="presParOf" srcId="{C620E455-A923-4BDB-ADE6-E39651CAD00F}" destId="{A19F2694-81C0-41FB-98CB-5A13F1E3A280}" srcOrd="2" destOrd="0" presId="urn:microsoft.com/office/officeart/2005/8/layout/vList2"/>
    <dgm:cxn modelId="{9C4DE630-17E9-4BF5-96C2-0AA4055AD7F9}" type="presParOf" srcId="{C620E455-A923-4BDB-ADE6-E39651CAD00F}" destId="{B531486E-5CE3-43D6-BEDC-3420BB0A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D44475-40A3-41F1-9D7D-525388BE64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0D933F-6E70-4124-8550-066DAD501435}">
      <dgm:prSet/>
      <dgm:spPr/>
      <dgm:t>
        <a:bodyPr/>
        <a:lstStyle/>
        <a:p>
          <a:r>
            <a:rPr lang="zh-CN"/>
            <a:t>赋值表达式（包括自增和自减表达式）</a:t>
          </a:r>
          <a:endParaRPr lang="en-US"/>
        </a:p>
      </dgm:t>
    </dgm:pt>
    <dgm:pt modelId="{071DFF50-3F96-4B54-BCFE-72B698A1972D}" type="parTrans" cxnId="{83997163-A2B2-4C1B-A4B2-7011DE8B02E6}">
      <dgm:prSet/>
      <dgm:spPr/>
      <dgm:t>
        <a:bodyPr/>
        <a:lstStyle/>
        <a:p>
          <a:endParaRPr lang="en-US"/>
        </a:p>
      </dgm:t>
    </dgm:pt>
    <dgm:pt modelId="{F218C4A6-68C9-4961-AF7F-B5BB18E9F832}" type="sibTrans" cxnId="{83997163-A2B2-4C1B-A4B2-7011DE8B02E6}">
      <dgm:prSet/>
      <dgm:spPr/>
      <dgm:t>
        <a:bodyPr/>
        <a:lstStyle/>
        <a:p>
          <a:endParaRPr lang="en-US"/>
        </a:p>
      </dgm:t>
    </dgm:pt>
    <dgm:pt modelId="{A09A4077-9691-4B25-9157-4AE31AB86246}">
      <dgm:prSet/>
      <dgm:spPr/>
      <dgm:t>
        <a:bodyPr/>
        <a:lstStyle/>
        <a:p>
          <a:r>
            <a:rPr lang="zh-CN"/>
            <a:t>方法调用表达式（</a:t>
          </a:r>
          <a:r>
            <a:rPr lang="en-US"/>
            <a:t>void</a:t>
          </a:r>
          <a:r>
            <a:rPr lang="zh-CN"/>
            <a:t>和非</a:t>
          </a:r>
          <a:r>
            <a:rPr lang="en-US"/>
            <a:t>void</a:t>
          </a:r>
          <a:r>
            <a:rPr lang="zh-CN"/>
            <a:t>）</a:t>
          </a:r>
          <a:endParaRPr lang="en-US"/>
        </a:p>
      </dgm:t>
    </dgm:pt>
    <dgm:pt modelId="{FAA28495-5590-416B-A021-BE693D072B61}" type="parTrans" cxnId="{8F93E46C-BD5B-474C-AA4E-77313E23CF7D}">
      <dgm:prSet/>
      <dgm:spPr/>
      <dgm:t>
        <a:bodyPr/>
        <a:lstStyle/>
        <a:p>
          <a:endParaRPr lang="en-US"/>
        </a:p>
      </dgm:t>
    </dgm:pt>
    <dgm:pt modelId="{573268E2-2945-40FB-A7E9-DBC6E713EB2B}" type="sibTrans" cxnId="{8F93E46C-BD5B-474C-AA4E-77313E23CF7D}">
      <dgm:prSet/>
      <dgm:spPr/>
      <dgm:t>
        <a:bodyPr/>
        <a:lstStyle/>
        <a:p>
          <a:endParaRPr lang="en-US"/>
        </a:p>
      </dgm:t>
    </dgm:pt>
    <dgm:pt modelId="{14FE00B0-DD38-4A1C-A8B8-BAEA01B845CA}">
      <dgm:prSet/>
      <dgm:spPr/>
      <dgm:t>
        <a:bodyPr/>
        <a:lstStyle/>
        <a:p>
          <a:r>
            <a:rPr lang="zh-CN"/>
            <a:t>对象实例化表达式</a:t>
          </a:r>
          <a:endParaRPr lang="en-US"/>
        </a:p>
      </dgm:t>
    </dgm:pt>
    <dgm:pt modelId="{E7778C73-6A38-4F0B-ABE3-8DD5283E976B}" type="parTrans" cxnId="{956BD09B-38C6-4C2C-A7B7-017E972C9D96}">
      <dgm:prSet/>
      <dgm:spPr/>
      <dgm:t>
        <a:bodyPr/>
        <a:lstStyle/>
        <a:p>
          <a:endParaRPr lang="en-US"/>
        </a:p>
      </dgm:t>
    </dgm:pt>
    <dgm:pt modelId="{5AB3AA46-E100-412C-A01B-12C6C3E9502D}" type="sibTrans" cxnId="{956BD09B-38C6-4C2C-A7B7-017E972C9D96}">
      <dgm:prSet/>
      <dgm:spPr/>
      <dgm:t>
        <a:bodyPr/>
        <a:lstStyle/>
        <a:p>
          <a:endParaRPr lang="en-US"/>
        </a:p>
      </dgm:t>
    </dgm:pt>
    <dgm:pt modelId="{67950E3F-A22B-4372-85C1-6418749E6558}" type="pres">
      <dgm:prSet presAssocID="{DCD44475-40A3-41F1-9D7D-525388BE64B2}" presName="linear" presStyleCnt="0">
        <dgm:presLayoutVars>
          <dgm:animLvl val="lvl"/>
          <dgm:resizeHandles val="exact"/>
        </dgm:presLayoutVars>
      </dgm:prSet>
      <dgm:spPr/>
    </dgm:pt>
    <dgm:pt modelId="{7226DEA5-A54E-42AD-8A9E-D5DE80AFF1F2}" type="pres">
      <dgm:prSet presAssocID="{550D933F-6E70-4124-8550-066DAD5014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D9BC14-AC8C-4EA7-9BB5-46F67A2F1E3A}" type="pres">
      <dgm:prSet presAssocID="{F218C4A6-68C9-4961-AF7F-B5BB18E9F832}" presName="spacer" presStyleCnt="0"/>
      <dgm:spPr/>
    </dgm:pt>
    <dgm:pt modelId="{E9A26276-A6C9-4919-BFB3-3F8B2C352541}" type="pres">
      <dgm:prSet presAssocID="{A09A4077-9691-4B25-9157-4AE31AB862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5B8BAB-FDBD-4D70-9A96-1CB53A7F47F3}" type="pres">
      <dgm:prSet presAssocID="{573268E2-2945-40FB-A7E9-DBC6E713EB2B}" presName="spacer" presStyleCnt="0"/>
      <dgm:spPr/>
    </dgm:pt>
    <dgm:pt modelId="{2AFC0ACA-0A6A-4C46-9538-7DA8A0434993}" type="pres">
      <dgm:prSet presAssocID="{14FE00B0-DD38-4A1C-A8B8-BAEA01B845C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901FF25-3915-4DC3-986E-44DB7B8938D9}" type="presOf" srcId="{DCD44475-40A3-41F1-9D7D-525388BE64B2}" destId="{67950E3F-A22B-4372-85C1-6418749E6558}" srcOrd="0" destOrd="0" presId="urn:microsoft.com/office/officeart/2005/8/layout/vList2"/>
    <dgm:cxn modelId="{83997163-A2B2-4C1B-A4B2-7011DE8B02E6}" srcId="{DCD44475-40A3-41F1-9D7D-525388BE64B2}" destId="{550D933F-6E70-4124-8550-066DAD501435}" srcOrd="0" destOrd="0" parTransId="{071DFF50-3F96-4B54-BCFE-72B698A1972D}" sibTransId="{F218C4A6-68C9-4961-AF7F-B5BB18E9F832}"/>
    <dgm:cxn modelId="{BDFF7A49-FF37-4D3C-81D7-EEE07F5F4C1A}" type="presOf" srcId="{A09A4077-9691-4B25-9157-4AE31AB86246}" destId="{E9A26276-A6C9-4919-BFB3-3F8B2C352541}" srcOrd="0" destOrd="0" presId="urn:microsoft.com/office/officeart/2005/8/layout/vList2"/>
    <dgm:cxn modelId="{8F93E46C-BD5B-474C-AA4E-77313E23CF7D}" srcId="{DCD44475-40A3-41F1-9D7D-525388BE64B2}" destId="{A09A4077-9691-4B25-9157-4AE31AB86246}" srcOrd="1" destOrd="0" parTransId="{FAA28495-5590-416B-A021-BE693D072B61}" sibTransId="{573268E2-2945-40FB-A7E9-DBC6E713EB2B}"/>
    <dgm:cxn modelId="{6E32DA4F-B69A-43A7-B9A8-9F0D96A04AD5}" type="presOf" srcId="{14FE00B0-DD38-4A1C-A8B8-BAEA01B845CA}" destId="{2AFC0ACA-0A6A-4C46-9538-7DA8A0434993}" srcOrd="0" destOrd="0" presId="urn:microsoft.com/office/officeart/2005/8/layout/vList2"/>
    <dgm:cxn modelId="{956BD09B-38C6-4C2C-A7B7-017E972C9D96}" srcId="{DCD44475-40A3-41F1-9D7D-525388BE64B2}" destId="{14FE00B0-DD38-4A1C-A8B8-BAEA01B845CA}" srcOrd="2" destOrd="0" parTransId="{E7778C73-6A38-4F0B-ABE3-8DD5283E976B}" sibTransId="{5AB3AA46-E100-412C-A01B-12C6C3E9502D}"/>
    <dgm:cxn modelId="{343692A1-0B14-460B-B9B8-DBA050F08959}" type="presOf" srcId="{550D933F-6E70-4124-8550-066DAD501435}" destId="{7226DEA5-A54E-42AD-8A9E-D5DE80AFF1F2}" srcOrd="0" destOrd="0" presId="urn:microsoft.com/office/officeart/2005/8/layout/vList2"/>
    <dgm:cxn modelId="{6A966F66-3B3D-4DD1-9D64-D4FB141E0F2C}" type="presParOf" srcId="{67950E3F-A22B-4372-85C1-6418749E6558}" destId="{7226DEA5-A54E-42AD-8A9E-D5DE80AFF1F2}" srcOrd="0" destOrd="0" presId="urn:microsoft.com/office/officeart/2005/8/layout/vList2"/>
    <dgm:cxn modelId="{60A3150B-53D0-4203-B1A4-C8B390155311}" type="presParOf" srcId="{67950E3F-A22B-4372-85C1-6418749E6558}" destId="{99D9BC14-AC8C-4EA7-9BB5-46F67A2F1E3A}" srcOrd="1" destOrd="0" presId="urn:microsoft.com/office/officeart/2005/8/layout/vList2"/>
    <dgm:cxn modelId="{216BE47E-12D4-425B-809F-A53847CD77F4}" type="presParOf" srcId="{67950E3F-A22B-4372-85C1-6418749E6558}" destId="{E9A26276-A6C9-4919-BFB3-3F8B2C352541}" srcOrd="2" destOrd="0" presId="urn:microsoft.com/office/officeart/2005/8/layout/vList2"/>
    <dgm:cxn modelId="{BCA63432-D941-4066-977F-4CDD0518114A}" type="presParOf" srcId="{67950E3F-A22B-4372-85C1-6418749E6558}" destId="{A55B8BAB-FDBD-4D70-9A96-1CB53A7F47F3}" srcOrd="3" destOrd="0" presId="urn:microsoft.com/office/officeart/2005/8/layout/vList2"/>
    <dgm:cxn modelId="{12D63084-FDA9-494E-AE72-68F14B815674}" type="presParOf" srcId="{67950E3F-A22B-4372-85C1-6418749E6558}" destId="{2AFC0ACA-0A6A-4C46-9538-7DA8A043499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CA9DCA-9DD4-4768-BC8C-5455F2C9ED9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689D04-1524-40D7-9976-1B03B80E3FB3}">
      <dgm:prSet/>
      <dgm:spPr/>
      <dgm:t>
        <a:bodyPr/>
        <a:lstStyle/>
        <a:p>
          <a:r>
            <a:rPr lang="zh-CN"/>
            <a:t>选择语句（</a:t>
          </a:r>
          <a:r>
            <a:rPr lang="en-US"/>
            <a:t>if</a:t>
          </a:r>
          <a:r>
            <a:rPr lang="zh-CN"/>
            <a:t>，</a:t>
          </a:r>
          <a:r>
            <a:rPr lang="en-US"/>
            <a:t>switch</a:t>
          </a:r>
          <a:r>
            <a:rPr lang="zh-CN"/>
            <a:t>）</a:t>
          </a:r>
          <a:endParaRPr lang="en-US"/>
        </a:p>
      </dgm:t>
    </dgm:pt>
    <dgm:pt modelId="{026CAD70-EE59-4B67-B555-87B1FFC45B17}" type="parTrans" cxnId="{4290C229-B0D1-4F97-85BC-5B97C04796B9}">
      <dgm:prSet/>
      <dgm:spPr/>
      <dgm:t>
        <a:bodyPr/>
        <a:lstStyle/>
        <a:p>
          <a:endParaRPr lang="en-US"/>
        </a:p>
      </dgm:t>
    </dgm:pt>
    <dgm:pt modelId="{922B9979-4AAF-45BC-9D08-3DAC8A80C773}" type="sibTrans" cxnId="{4290C229-B0D1-4F97-85BC-5B97C04796B9}">
      <dgm:prSet/>
      <dgm:spPr/>
      <dgm:t>
        <a:bodyPr/>
        <a:lstStyle/>
        <a:p>
          <a:endParaRPr lang="en-US"/>
        </a:p>
      </dgm:t>
    </dgm:pt>
    <dgm:pt modelId="{F272DF0E-7E6D-4516-AC55-157F0656CA5A}">
      <dgm:prSet/>
      <dgm:spPr/>
      <dgm:t>
        <a:bodyPr/>
        <a:lstStyle/>
        <a:p>
          <a:r>
            <a:rPr lang="zh-CN"/>
            <a:t>条件操作符（</a:t>
          </a:r>
          <a:r>
            <a:rPr lang="en-US"/>
            <a:t>?:</a:t>
          </a:r>
          <a:r>
            <a:rPr lang="zh-CN"/>
            <a:t>）</a:t>
          </a:r>
          <a:endParaRPr lang="en-US"/>
        </a:p>
      </dgm:t>
    </dgm:pt>
    <dgm:pt modelId="{91AAE104-C3D0-42FF-9023-54220B41CADD}" type="parTrans" cxnId="{3EE7F640-BDFD-4CBD-AE39-6492FD11005B}">
      <dgm:prSet/>
      <dgm:spPr/>
      <dgm:t>
        <a:bodyPr/>
        <a:lstStyle/>
        <a:p>
          <a:endParaRPr lang="en-US"/>
        </a:p>
      </dgm:t>
    </dgm:pt>
    <dgm:pt modelId="{0989CB5A-CD19-41D5-95CC-1D23E25C71FC}" type="sibTrans" cxnId="{3EE7F640-BDFD-4CBD-AE39-6492FD11005B}">
      <dgm:prSet/>
      <dgm:spPr/>
      <dgm:t>
        <a:bodyPr/>
        <a:lstStyle/>
        <a:p>
          <a:endParaRPr lang="en-US"/>
        </a:p>
      </dgm:t>
    </dgm:pt>
    <dgm:pt modelId="{3264258D-4545-4F4E-AC05-8BE3FDEFFAD4}">
      <dgm:prSet/>
      <dgm:spPr/>
      <dgm:t>
        <a:bodyPr/>
        <a:lstStyle/>
        <a:p>
          <a:r>
            <a:rPr lang="zh-CN"/>
            <a:t>循环语句（</a:t>
          </a:r>
          <a:r>
            <a:rPr lang="en-US"/>
            <a:t>while, do…while, for, foreach</a:t>
          </a:r>
          <a:r>
            <a:rPr lang="zh-CN"/>
            <a:t>）</a:t>
          </a:r>
          <a:endParaRPr lang="en-US"/>
        </a:p>
      </dgm:t>
    </dgm:pt>
    <dgm:pt modelId="{0928E4C8-E14E-4C5E-ABB7-11ED21795DE8}" type="parTrans" cxnId="{706DC9F0-5BDE-4B7F-AE19-C7AD3579915B}">
      <dgm:prSet/>
      <dgm:spPr/>
      <dgm:t>
        <a:bodyPr/>
        <a:lstStyle/>
        <a:p>
          <a:endParaRPr lang="en-US"/>
        </a:p>
      </dgm:t>
    </dgm:pt>
    <dgm:pt modelId="{FAE848C0-5F56-4337-9254-5E61B6C54848}" type="sibTrans" cxnId="{706DC9F0-5BDE-4B7F-AE19-C7AD3579915B}">
      <dgm:prSet/>
      <dgm:spPr/>
      <dgm:t>
        <a:bodyPr/>
        <a:lstStyle/>
        <a:p>
          <a:endParaRPr lang="en-US"/>
        </a:p>
      </dgm:t>
    </dgm:pt>
    <dgm:pt modelId="{D0212398-B178-4261-ACCE-516D47833A8E}" type="pres">
      <dgm:prSet presAssocID="{9ECA9DCA-9DD4-4768-BC8C-5455F2C9ED99}" presName="linear" presStyleCnt="0">
        <dgm:presLayoutVars>
          <dgm:animLvl val="lvl"/>
          <dgm:resizeHandles val="exact"/>
        </dgm:presLayoutVars>
      </dgm:prSet>
      <dgm:spPr/>
    </dgm:pt>
    <dgm:pt modelId="{F0C2D162-656A-45BA-A702-F4C33EF2CD58}" type="pres">
      <dgm:prSet presAssocID="{08689D04-1524-40D7-9976-1B03B80E3FB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43B827-164F-49EB-894D-8EB995A69B6E}" type="pres">
      <dgm:prSet presAssocID="{922B9979-4AAF-45BC-9D08-3DAC8A80C773}" presName="spacer" presStyleCnt="0"/>
      <dgm:spPr/>
    </dgm:pt>
    <dgm:pt modelId="{3B763E87-7C04-4768-9AEC-4F1E0E337FDB}" type="pres">
      <dgm:prSet presAssocID="{F272DF0E-7E6D-4516-AC55-157F0656CA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366D72-3360-48F6-A7B0-6458DDE3311C}" type="pres">
      <dgm:prSet presAssocID="{0989CB5A-CD19-41D5-95CC-1D23E25C71FC}" presName="spacer" presStyleCnt="0"/>
      <dgm:spPr/>
    </dgm:pt>
    <dgm:pt modelId="{B3BCD1E5-EC2B-4E18-BEDD-B3A931A7E6F9}" type="pres">
      <dgm:prSet presAssocID="{3264258D-4545-4F4E-AC05-8BE3FDEFFA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290C229-B0D1-4F97-85BC-5B97C04796B9}" srcId="{9ECA9DCA-9DD4-4768-BC8C-5455F2C9ED99}" destId="{08689D04-1524-40D7-9976-1B03B80E3FB3}" srcOrd="0" destOrd="0" parTransId="{026CAD70-EE59-4B67-B555-87B1FFC45B17}" sibTransId="{922B9979-4AAF-45BC-9D08-3DAC8A80C773}"/>
    <dgm:cxn modelId="{3EE7F640-BDFD-4CBD-AE39-6492FD11005B}" srcId="{9ECA9DCA-9DD4-4768-BC8C-5455F2C9ED99}" destId="{F272DF0E-7E6D-4516-AC55-157F0656CA5A}" srcOrd="1" destOrd="0" parTransId="{91AAE104-C3D0-42FF-9023-54220B41CADD}" sibTransId="{0989CB5A-CD19-41D5-95CC-1D23E25C71FC}"/>
    <dgm:cxn modelId="{1758F89C-C7B7-40A3-A7D4-B8CEC2442521}" type="presOf" srcId="{F272DF0E-7E6D-4516-AC55-157F0656CA5A}" destId="{3B763E87-7C04-4768-9AEC-4F1E0E337FDB}" srcOrd="0" destOrd="0" presId="urn:microsoft.com/office/officeart/2005/8/layout/vList2"/>
    <dgm:cxn modelId="{99CAF4AF-0F52-4E44-A5C6-999A4074402D}" type="presOf" srcId="{3264258D-4545-4F4E-AC05-8BE3FDEFFAD4}" destId="{B3BCD1E5-EC2B-4E18-BEDD-B3A931A7E6F9}" srcOrd="0" destOrd="0" presId="urn:microsoft.com/office/officeart/2005/8/layout/vList2"/>
    <dgm:cxn modelId="{1C9E48DC-69D6-46F7-AB6A-EBBC2322CF2D}" type="presOf" srcId="{9ECA9DCA-9DD4-4768-BC8C-5455F2C9ED99}" destId="{D0212398-B178-4261-ACCE-516D47833A8E}" srcOrd="0" destOrd="0" presId="urn:microsoft.com/office/officeart/2005/8/layout/vList2"/>
    <dgm:cxn modelId="{706DC9F0-5BDE-4B7F-AE19-C7AD3579915B}" srcId="{9ECA9DCA-9DD4-4768-BC8C-5455F2C9ED99}" destId="{3264258D-4545-4F4E-AC05-8BE3FDEFFAD4}" srcOrd="2" destOrd="0" parTransId="{0928E4C8-E14E-4C5E-ABB7-11ED21795DE8}" sibTransId="{FAE848C0-5F56-4337-9254-5E61B6C54848}"/>
    <dgm:cxn modelId="{7A18DFF0-D419-49C9-97BE-C7F4599FEA4C}" type="presOf" srcId="{08689D04-1524-40D7-9976-1B03B80E3FB3}" destId="{F0C2D162-656A-45BA-A702-F4C33EF2CD58}" srcOrd="0" destOrd="0" presId="urn:microsoft.com/office/officeart/2005/8/layout/vList2"/>
    <dgm:cxn modelId="{89BB7FA2-C7C9-4546-A47B-63F86CA5B780}" type="presParOf" srcId="{D0212398-B178-4261-ACCE-516D47833A8E}" destId="{F0C2D162-656A-45BA-A702-F4C33EF2CD58}" srcOrd="0" destOrd="0" presId="urn:microsoft.com/office/officeart/2005/8/layout/vList2"/>
    <dgm:cxn modelId="{C2BA227C-0DEE-4E3E-9FFE-5C80C91F5C11}" type="presParOf" srcId="{D0212398-B178-4261-ACCE-516D47833A8E}" destId="{BE43B827-164F-49EB-894D-8EB995A69B6E}" srcOrd="1" destOrd="0" presId="urn:microsoft.com/office/officeart/2005/8/layout/vList2"/>
    <dgm:cxn modelId="{B92E134D-BC01-4B62-973B-E58CCDF4DC72}" type="presParOf" srcId="{D0212398-B178-4261-ACCE-516D47833A8E}" destId="{3B763E87-7C04-4768-9AEC-4F1E0E337FDB}" srcOrd="2" destOrd="0" presId="urn:microsoft.com/office/officeart/2005/8/layout/vList2"/>
    <dgm:cxn modelId="{54B4C73E-B9D4-466A-85B6-9EDF16FE9CE7}" type="presParOf" srcId="{D0212398-B178-4261-ACCE-516D47833A8E}" destId="{4C366D72-3360-48F6-A7B0-6458DDE3311C}" srcOrd="3" destOrd="0" presId="urn:microsoft.com/office/officeart/2005/8/layout/vList2"/>
    <dgm:cxn modelId="{7F995A3C-6EE2-4102-BFDB-7C44B7404ABD}" type="presParOf" srcId="{D0212398-B178-4261-ACCE-516D47833A8E}" destId="{B3BCD1E5-EC2B-4E18-BEDD-B3A931A7E6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38C249-6E00-44C2-A17E-DEC2B07B99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8AFFBD-82FA-45A9-A2A0-8A2C036AAEC1}">
      <dgm:prSet/>
      <dgm:spPr/>
      <dgm:t>
        <a:bodyPr/>
        <a:lstStyle/>
        <a:p>
          <a:r>
            <a:rPr lang="zh-CN"/>
            <a:t>如果</a:t>
          </a:r>
          <a:r>
            <a:rPr lang="en-US"/>
            <a:t>if</a:t>
          </a:r>
          <a:r>
            <a:rPr lang="zh-CN"/>
            <a:t>后边的</a:t>
          </a:r>
          <a:r>
            <a:rPr lang="en-US"/>
            <a:t>bool</a:t>
          </a:r>
          <a:r>
            <a:rPr lang="zh-CN"/>
            <a:t>表达式的值为</a:t>
          </a:r>
          <a:r>
            <a:rPr lang="en-US"/>
            <a:t>true</a:t>
          </a:r>
          <a:r>
            <a:rPr lang="zh-CN"/>
            <a:t>，那么</a:t>
          </a:r>
          <a:r>
            <a:rPr lang="en-US"/>
            <a:t>if</a:t>
          </a:r>
          <a:r>
            <a:rPr lang="zh-CN"/>
            <a:t>语句的内容就会被执行</a:t>
          </a:r>
          <a:endParaRPr lang="en-US"/>
        </a:p>
      </dgm:t>
    </dgm:pt>
    <dgm:pt modelId="{E4344EE3-22D3-4498-A48D-1BA3685CE21E}" type="parTrans" cxnId="{26ACC4F8-7B4B-4354-9791-AFC158C0B54C}">
      <dgm:prSet/>
      <dgm:spPr/>
      <dgm:t>
        <a:bodyPr/>
        <a:lstStyle/>
        <a:p>
          <a:endParaRPr lang="en-US"/>
        </a:p>
      </dgm:t>
    </dgm:pt>
    <dgm:pt modelId="{B84EF6E9-4327-4D98-AAE3-27469D341E1E}" type="sibTrans" cxnId="{26ACC4F8-7B4B-4354-9791-AFC158C0B54C}">
      <dgm:prSet/>
      <dgm:spPr/>
      <dgm:t>
        <a:bodyPr/>
        <a:lstStyle/>
        <a:p>
          <a:endParaRPr lang="en-US"/>
        </a:p>
      </dgm:t>
    </dgm:pt>
    <dgm:pt modelId="{ABB3AB3F-6AC5-4F4E-89C6-3313A8DDB573}">
      <dgm:prSet/>
      <dgm:spPr/>
      <dgm:t>
        <a:bodyPr/>
        <a:lstStyle/>
        <a:p>
          <a:r>
            <a:rPr lang="zh-CN"/>
            <a:t>使用 </a:t>
          </a:r>
          <a:r>
            <a:rPr lang="en-US"/>
            <a:t>{ } </a:t>
          </a:r>
          <a:r>
            <a:rPr lang="zh-CN"/>
            <a:t>增加可读性</a:t>
          </a:r>
          <a:endParaRPr lang="en-US"/>
        </a:p>
      </dgm:t>
    </dgm:pt>
    <dgm:pt modelId="{D13C0FE1-91BF-4979-95C0-AFDA6C8C89E4}" type="parTrans" cxnId="{CA044728-55EE-4C1B-B1E0-5B5394C7FD68}">
      <dgm:prSet/>
      <dgm:spPr/>
      <dgm:t>
        <a:bodyPr/>
        <a:lstStyle/>
        <a:p>
          <a:endParaRPr lang="en-US"/>
        </a:p>
      </dgm:t>
    </dgm:pt>
    <dgm:pt modelId="{CB8B0E5F-6208-4DDD-ADBF-583B9516D80F}" type="sibTrans" cxnId="{CA044728-55EE-4C1B-B1E0-5B5394C7FD68}">
      <dgm:prSet/>
      <dgm:spPr/>
      <dgm:t>
        <a:bodyPr/>
        <a:lstStyle/>
        <a:p>
          <a:endParaRPr lang="en-US"/>
        </a:p>
      </dgm:t>
    </dgm:pt>
    <dgm:pt modelId="{E7382531-5458-46DB-8E77-317755D131CA}" type="pres">
      <dgm:prSet presAssocID="{8038C249-6E00-44C2-A17E-DEC2B07B9990}" presName="linear" presStyleCnt="0">
        <dgm:presLayoutVars>
          <dgm:animLvl val="lvl"/>
          <dgm:resizeHandles val="exact"/>
        </dgm:presLayoutVars>
      </dgm:prSet>
      <dgm:spPr/>
    </dgm:pt>
    <dgm:pt modelId="{60D9E9E5-66D6-4640-BB97-CC095998BDF7}" type="pres">
      <dgm:prSet presAssocID="{698AFFBD-82FA-45A9-A2A0-8A2C036AAE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151D615-6F62-40DD-91CE-6640FDE7A1DB}" type="pres">
      <dgm:prSet presAssocID="{B84EF6E9-4327-4D98-AAE3-27469D341E1E}" presName="spacer" presStyleCnt="0"/>
      <dgm:spPr/>
    </dgm:pt>
    <dgm:pt modelId="{E8AEE8DE-C496-4698-9D96-CCE46334AE23}" type="pres">
      <dgm:prSet presAssocID="{ABB3AB3F-6AC5-4F4E-89C6-3313A8DDB5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6A51C19-94F0-4F72-AD5A-DDDE020CBD1F}" type="presOf" srcId="{8038C249-6E00-44C2-A17E-DEC2B07B9990}" destId="{E7382531-5458-46DB-8E77-317755D131CA}" srcOrd="0" destOrd="0" presId="urn:microsoft.com/office/officeart/2005/8/layout/vList2"/>
    <dgm:cxn modelId="{CA044728-55EE-4C1B-B1E0-5B5394C7FD68}" srcId="{8038C249-6E00-44C2-A17E-DEC2B07B9990}" destId="{ABB3AB3F-6AC5-4F4E-89C6-3313A8DDB573}" srcOrd="1" destOrd="0" parTransId="{D13C0FE1-91BF-4979-95C0-AFDA6C8C89E4}" sibTransId="{CB8B0E5F-6208-4DDD-ADBF-583B9516D80F}"/>
    <dgm:cxn modelId="{8518CD7B-85B9-4E0F-B9C0-75A5B1E41431}" type="presOf" srcId="{ABB3AB3F-6AC5-4F4E-89C6-3313A8DDB573}" destId="{E8AEE8DE-C496-4698-9D96-CCE46334AE23}" srcOrd="0" destOrd="0" presId="urn:microsoft.com/office/officeart/2005/8/layout/vList2"/>
    <dgm:cxn modelId="{12E09FD2-4854-4B7A-ACB2-C529998A0789}" type="presOf" srcId="{698AFFBD-82FA-45A9-A2A0-8A2C036AAEC1}" destId="{60D9E9E5-66D6-4640-BB97-CC095998BDF7}" srcOrd="0" destOrd="0" presId="urn:microsoft.com/office/officeart/2005/8/layout/vList2"/>
    <dgm:cxn modelId="{26ACC4F8-7B4B-4354-9791-AFC158C0B54C}" srcId="{8038C249-6E00-44C2-A17E-DEC2B07B9990}" destId="{698AFFBD-82FA-45A9-A2A0-8A2C036AAEC1}" srcOrd="0" destOrd="0" parTransId="{E4344EE3-22D3-4498-A48D-1BA3685CE21E}" sibTransId="{B84EF6E9-4327-4D98-AAE3-27469D341E1E}"/>
    <dgm:cxn modelId="{12DCD21B-B072-44E5-B565-C61C25867A87}" type="presParOf" srcId="{E7382531-5458-46DB-8E77-317755D131CA}" destId="{60D9E9E5-66D6-4640-BB97-CC095998BDF7}" srcOrd="0" destOrd="0" presId="urn:microsoft.com/office/officeart/2005/8/layout/vList2"/>
    <dgm:cxn modelId="{C6344834-AA82-48C2-817F-4FC771424FB3}" type="presParOf" srcId="{E7382531-5458-46DB-8E77-317755D131CA}" destId="{2151D615-6F62-40DD-91CE-6640FDE7A1DB}" srcOrd="1" destOrd="0" presId="urn:microsoft.com/office/officeart/2005/8/layout/vList2"/>
    <dgm:cxn modelId="{986E9D5D-42DE-4901-89F7-E31938B0BD67}" type="presParOf" srcId="{E7382531-5458-46DB-8E77-317755D131CA}" destId="{E8AEE8DE-C496-4698-9D96-CCE46334AE2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89106-57C9-40D3-8802-9602E27CDB06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5FEC5-C11B-43A9-B177-8A09399930BC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声明语句</a:t>
          </a:r>
          <a:endParaRPr lang="en-US" sz="3300" kern="1200"/>
        </a:p>
      </dsp:txBody>
      <dsp:txXfrm>
        <a:off x="0" y="2720"/>
        <a:ext cx="6089650" cy="927780"/>
      </dsp:txXfrm>
    </dsp:sp>
    <dsp:sp modelId="{3C92E750-9172-409D-9550-6949DCDCA707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BDCB4-33C6-4CFF-83FD-406F077A8BE4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表达式语句</a:t>
          </a:r>
          <a:endParaRPr lang="en-US" sz="3300" kern="1200"/>
        </a:p>
      </dsp:txBody>
      <dsp:txXfrm>
        <a:off x="0" y="930501"/>
        <a:ext cx="6089650" cy="927780"/>
      </dsp:txXfrm>
    </dsp:sp>
    <dsp:sp modelId="{25822C06-BCD7-41BB-8285-BBB425D30994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4F4B5-2620-4314-A83D-66B197F65E28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选择语句</a:t>
          </a:r>
          <a:endParaRPr lang="en-US" sz="3300" kern="1200"/>
        </a:p>
      </dsp:txBody>
      <dsp:txXfrm>
        <a:off x="0" y="1858281"/>
        <a:ext cx="6089650" cy="927780"/>
      </dsp:txXfrm>
    </dsp:sp>
    <dsp:sp modelId="{442D9FAF-44DD-449B-8F4A-EECAE67F8E60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E3090-8E4C-4F4E-B905-A872050FE9CA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迭代语句</a:t>
          </a:r>
          <a:endParaRPr lang="en-US" sz="3300" kern="1200"/>
        </a:p>
      </dsp:txBody>
      <dsp:txXfrm>
        <a:off x="0" y="2786062"/>
        <a:ext cx="6089650" cy="927780"/>
      </dsp:txXfrm>
    </dsp:sp>
    <dsp:sp modelId="{72D65FDC-EC6E-4202-99F2-C6E4814476AF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ED8AC-54CF-4058-A35E-32A8444AB954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跳转语句</a:t>
          </a:r>
          <a:endParaRPr lang="en-US" sz="3300" kern="1200"/>
        </a:p>
      </dsp:txBody>
      <dsp:txXfrm>
        <a:off x="0" y="3713843"/>
        <a:ext cx="6089650" cy="927780"/>
      </dsp:txXfrm>
    </dsp:sp>
    <dsp:sp modelId="{E0CEC817-9D71-4505-A82E-C9633AB74665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3C9E-52BB-4943-941F-E5176CFCCBF2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其它语句</a:t>
          </a:r>
          <a:endParaRPr lang="en-US" sz="3300" kern="1200"/>
        </a:p>
      </dsp:txBody>
      <dsp:txXfrm>
        <a:off x="0" y="4641623"/>
        <a:ext cx="6089650" cy="9277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EA97A-F3DF-4BF0-98B4-DE7EE83D38FB}">
      <dsp:nvSpPr>
        <dsp:cNvPr id="0" name=""/>
        <dsp:cNvSpPr/>
      </dsp:nvSpPr>
      <dsp:spPr>
        <a:xfrm>
          <a:off x="0" y="21852"/>
          <a:ext cx="6513603" cy="284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if </a:t>
          </a:r>
          <a:r>
            <a:rPr lang="zh-CN" sz="5400" kern="1200"/>
            <a:t>语句可以有</a:t>
          </a:r>
          <a:r>
            <a:rPr lang="en-US" sz="5400" kern="1200"/>
            <a:t>else</a:t>
          </a:r>
          <a:r>
            <a:rPr lang="zh-CN" sz="5400" kern="1200"/>
            <a:t>子句</a:t>
          </a:r>
          <a:endParaRPr lang="en-US" sz="5400" kern="1200"/>
        </a:p>
      </dsp:txBody>
      <dsp:txXfrm>
        <a:off x="138789" y="160641"/>
        <a:ext cx="6236025" cy="2565522"/>
      </dsp:txXfrm>
    </dsp:sp>
    <dsp:sp modelId="{E29704AF-B50D-47A2-9920-DFB2E4231821}">
      <dsp:nvSpPr>
        <dsp:cNvPr id="0" name=""/>
        <dsp:cNvSpPr/>
      </dsp:nvSpPr>
      <dsp:spPr>
        <a:xfrm>
          <a:off x="0" y="3020473"/>
          <a:ext cx="6513603" cy="284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else </a:t>
          </a:r>
          <a:r>
            <a:rPr lang="zh-CN" sz="5400" kern="1200"/>
            <a:t>子句还可以嵌套</a:t>
          </a:r>
          <a:r>
            <a:rPr lang="en-US" sz="5400" kern="1200"/>
            <a:t>if </a:t>
          </a:r>
          <a:r>
            <a:rPr lang="zh-CN" sz="5400" kern="1200"/>
            <a:t>语句</a:t>
          </a:r>
          <a:endParaRPr lang="en-US" sz="5400" kern="1200"/>
        </a:p>
      </dsp:txBody>
      <dsp:txXfrm>
        <a:off x="138789" y="3159262"/>
        <a:ext cx="6236025" cy="25655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9ED9B-2981-4526-92D3-06574456E291}">
      <dsp:nvSpPr>
        <dsp:cNvPr id="0" name=""/>
        <dsp:cNvSpPr/>
      </dsp:nvSpPr>
      <dsp:spPr>
        <a:xfrm>
          <a:off x="0" y="838822"/>
          <a:ext cx="6089650" cy="1895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switch</a:t>
          </a:r>
          <a:r>
            <a:rPr lang="zh-CN" sz="3600" kern="1200"/>
            <a:t>语句允许你根据变量可能有的值来选择分支程序</a:t>
          </a:r>
          <a:endParaRPr lang="en-US" sz="3600" kern="1200"/>
        </a:p>
      </dsp:txBody>
      <dsp:txXfrm>
        <a:off x="92526" y="931348"/>
        <a:ext cx="5904598" cy="1710347"/>
      </dsp:txXfrm>
    </dsp:sp>
    <dsp:sp modelId="{EC9BC346-60F2-4C8E-8A8D-7C9EB84F3328}">
      <dsp:nvSpPr>
        <dsp:cNvPr id="0" name=""/>
        <dsp:cNvSpPr/>
      </dsp:nvSpPr>
      <dsp:spPr>
        <a:xfrm>
          <a:off x="0" y="2837902"/>
          <a:ext cx="6089650" cy="1895399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可能比 </a:t>
          </a:r>
          <a:r>
            <a:rPr lang="en-US" sz="3600" kern="1200"/>
            <a:t>if </a:t>
          </a:r>
          <a:r>
            <a:rPr lang="zh-CN" sz="3600" kern="1200"/>
            <a:t>语句更简洁一些</a:t>
          </a:r>
          <a:endParaRPr lang="en-US" sz="3600" kern="1200"/>
        </a:p>
      </dsp:txBody>
      <dsp:txXfrm>
        <a:off x="92526" y="2930428"/>
        <a:ext cx="5904598" cy="17103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98D7E-C503-4F8F-95E0-62D9645B4D05}">
      <dsp:nvSpPr>
        <dsp:cNvPr id="0" name=""/>
        <dsp:cNvSpPr/>
      </dsp:nvSpPr>
      <dsp:spPr>
        <a:xfrm>
          <a:off x="0" y="355932"/>
          <a:ext cx="6513603" cy="147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当指定常量的时候，只能使用内置的整数类型、</a:t>
          </a:r>
          <a:r>
            <a:rPr lang="en-US" sz="2800" kern="1200"/>
            <a:t>bool</a:t>
          </a:r>
          <a:r>
            <a:rPr lang="zh-CN" sz="2800" kern="1200"/>
            <a:t>、</a:t>
          </a:r>
          <a:r>
            <a:rPr lang="en-US" sz="2800" kern="1200"/>
            <a:t>char</a:t>
          </a:r>
          <a:r>
            <a:rPr lang="zh-CN" sz="2800" kern="1200"/>
            <a:t>、</a:t>
          </a:r>
          <a:r>
            <a:rPr lang="en-US" sz="2800" kern="1200"/>
            <a:t>enum</a:t>
          </a:r>
          <a:r>
            <a:rPr lang="zh-CN" sz="2800" kern="1200"/>
            <a:t>和</a:t>
          </a:r>
          <a:r>
            <a:rPr lang="en-US" sz="2800" kern="1200"/>
            <a:t>string</a:t>
          </a:r>
          <a:r>
            <a:rPr lang="zh-CN" sz="2800" kern="1200"/>
            <a:t>类型</a:t>
          </a:r>
          <a:endParaRPr lang="en-US" sz="2800" kern="1200"/>
        </a:p>
      </dsp:txBody>
      <dsp:txXfrm>
        <a:off x="71965" y="427897"/>
        <a:ext cx="6369673" cy="1330270"/>
      </dsp:txXfrm>
    </dsp:sp>
    <dsp:sp modelId="{9236E2C8-463A-4A20-B23D-20342B946D03}">
      <dsp:nvSpPr>
        <dsp:cNvPr id="0" name=""/>
        <dsp:cNvSpPr/>
      </dsp:nvSpPr>
      <dsp:spPr>
        <a:xfrm>
          <a:off x="0" y="1910772"/>
          <a:ext cx="6513603" cy="1474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每个</a:t>
          </a:r>
          <a:r>
            <a:rPr lang="en-US" sz="2800" kern="1200"/>
            <a:t>case</a:t>
          </a:r>
          <a:r>
            <a:rPr lang="zh-CN" sz="2800" kern="1200"/>
            <a:t>子句的结尾，必须使用跳转语句来表明下一步往哪里执行：</a:t>
          </a:r>
          <a:endParaRPr lang="en-US" sz="2800" kern="1200"/>
        </a:p>
      </dsp:txBody>
      <dsp:txXfrm>
        <a:off x="71965" y="1982737"/>
        <a:ext cx="6369673" cy="1330270"/>
      </dsp:txXfrm>
    </dsp:sp>
    <dsp:sp modelId="{1C586E37-FB93-41D9-A15D-637016FBA610}">
      <dsp:nvSpPr>
        <dsp:cNvPr id="0" name=""/>
        <dsp:cNvSpPr/>
      </dsp:nvSpPr>
      <dsp:spPr>
        <a:xfrm>
          <a:off x="0" y="3384973"/>
          <a:ext cx="6513603" cy="2144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break</a:t>
          </a:r>
          <a:r>
            <a:rPr lang="zh-CN" sz="2200" kern="1200"/>
            <a:t>（跳到</a:t>
          </a:r>
          <a:r>
            <a:rPr lang="en-US" sz="2200" kern="1200"/>
            <a:t>switch</a:t>
          </a:r>
          <a:r>
            <a:rPr lang="zh-CN" sz="2200" kern="1200"/>
            <a:t>语句的结尾）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goto case x</a:t>
          </a:r>
          <a:r>
            <a:rPr lang="zh-CN" sz="2200" kern="1200"/>
            <a:t>（跳转到其它</a:t>
          </a:r>
          <a:r>
            <a:rPr lang="en-US" sz="2200" kern="1200"/>
            <a:t>case</a:t>
          </a:r>
          <a:r>
            <a:rPr lang="zh-CN" sz="2200" kern="1200"/>
            <a:t>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goto default</a:t>
          </a:r>
          <a:r>
            <a:rPr lang="zh-CN" sz="2200" kern="1200"/>
            <a:t>（跳转到</a:t>
          </a:r>
          <a:r>
            <a:rPr lang="en-US" sz="2200" kern="1200"/>
            <a:t>default</a:t>
          </a:r>
          <a:r>
            <a:rPr lang="zh-CN" sz="2200" kern="1200"/>
            <a:t>子句）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200" kern="1200"/>
            <a:t>其它的跳转语句 </a:t>
          </a:r>
          <a:r>
            <a:rPr lang="en-US" sz="2200" kern="1200"/>
            <a:t>return, throw, continue, goto label</a:t>
          </a:r>
        </a:p>
      </dsp:txBody>
      <dsp:txXfrm>
        <a:off x="0" y="3384973"/>
        <a:ext cx="6513603" cy="2144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424AE-E0D9-4E5B-8A98-0C0450CC0D75}">
      <dsp:nvSpPr>
        <dsp:cNvPr id="0" name=""/>
        <dsp:cNvSpPr/>
      </dsp:nvSpPr>
      <dsp:spPr>
        <a:xfrm>
          <a:off x="0" y="24036"/>
          <a:ext cx="6513603" cy="11190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object</a:t>
          </a:r>
          <a:r>
            <a:rPr lang="zh-CN" sz="2100" kern="1200"/>
            <a:t>类型允许任何类型的变量</a:t>
          </a:r>
          <a:endParaRPr lang="en-US" sz="2100" kern="1200"/>
        </a:p>
      </dsp:txBody>
      <dsp:txXfrm>
        <a:off x="54629" y="78665"/>
        <a:ext cx="6404345" cy="1009828"/>
      </dsp:txXfrm>
    </dsp:sp>
    <dsp:sp modelId="{4DC82C56-0C5E-4D5D-9478-515F79D6B8A5}">
      <dsp:nvSpPr>
        <dsp:cNvPr id="0" name=""/>
        <dsp:cNvSpPr/>
      </dsp:nvSpPr>
      <dsp:spPr>
        <a:xfrm>
          <a:off x="0" y="1203602"/>
          <a:ext cx="6513603" cy="1119086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每个</a:t>
          </a:r>
          <a:r>
            <a:rPr lang="en-US" sz="2100" kern="1200"/>
            <a:t>case</a:t>
          </a:r>
          <a:r>
            <a:rPr lang="zh-CN" sz="2100" kern="1200"/>
            <a:t>子句指定一个类型，如果变量的类型与该类型一样，那么就匹配成功</a:t>
          </a:r>
          <a:endParaRPr lang="en-US" sz="2100" kern="1200"/>
        </a:p>
      </dsp:txBody>
      <dsp:txXfrm>
        <a:off x="54629" y="1258231"/>
        <a:ext cx="6404345" cy="1009828"/>
      </dsp:txXfrm>
    </dsp:sp>
    <dsp:sp modelId="{70C5900A-160F-486D-8DAC-A61BB166355C}">
      <dsp:nvSpPr>
        <dsp:cNvPr id="0" name=""/>
        <dsp:cNvSpPr/>
      </dsp:nvSpPr>
      <dsp:spPr>
        <a:xfrm>
          <a:off x="0" y="2383169"/>
          <a:ext cx="6513603" cy="111908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可以使用</a:t>
          </a:r>
          <a:r>
            <a:rPr lang="en-US" sz="2100" kern="1200"/>
            <a:t>when</a:t>
          </a:r>
          <a:r>
            <a:rPr lang="zh-CN" sz="2100" kern="1200"/>
            <a:t>来断言一个</a:t>
          </a:r>
          <a:r>
            <a:rPr lang="en-US" sz="2100" kern="1200"/>
            <a:t>case</a:t>
          </a:r>
        </a:p>
      </dsp:txBody>
      <dsp:txXfrm>
        <a:off x="54629" y="2437798"/>
        <a:ext cx="6404345" cy="1009828"/>
      </dsp:txXfrm>
    </dsp:sp>
    <dsp:sp modelId="{549FB6AA-5E4E-42B2-AB21-A24572827721}">
      <dsp:nvSpPr>
        <dsp:cNvPr id="0" name=""/>
        <dsp:cNvSpPr/>
      </dsp:nvSpPr>
      <dsp:spPr>
        <a:xfrm>
          <a:off x="0" y="3562736"/>
          <a:ext cx="6513603" cy="1119086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case</a:t>
          </a:r>
          <a:r>
            <a:rPr lang="zh-CN" sz="2100" kern="1200"/>
            <a:t>子句的顺序是有关系的</a:t>
          </a:r>
          <a:endParaRPr lang="en-US" sz="2100" kern="1200"/>
        </a:p>
      </dsp:txBody>
      <dsp:txXfrm>
        <a:off x="54629" y="3617365"/>
        <a:ext cx="6404345" cy="1009828"/>
      </dsp:txXfrm>
    </dsp:sp>
    <dsp:sp modelId="{7BF11739-D625-47BB-B41A-76A2A04A2DB1}">
      <dsp:nvSpPr>
        <dsp:cNvPr id="0" name=""/>
        <dsp:cNvSpPr/>
      </dsp:nvSpPr>
      <dsp:spPr>
        <a:xfrm>
          <a:off x="0" y="4742303"/>
          <a:ext cx="6513603" cy="111908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可以</a:t>
          </a:r>
          <a:r>
            <a:rPr lang="en-US" sz="2100" kern="1200"/>
            <a:t>case null</a:t>
          </a:r>
        </a:p>
      </dsp:txBody>
      <dsp:txXfrm>
        <a:off x="54629" y="4796932"/>
        <a:ext cx="6404345" cy="10098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06B72-9BD3-4189-A733-534633A929AA}">
      <dsp:nvSpPr>
        <dsp:cNvPr id="0" name=""/>
        <dsp:cNvSpPr/>
      </dsp:nvSpPr>
      <dsp:spPr>
        <a:xfrm>
          <a:off x="0" y="21852"/>
          <a:ext cx="6513603" cy="284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C#</a:t>
          </a:r>
          <a:r>
            <a:rPr lang="zh-CN" sz="5400" kern="1200"/>
            <a:t>允许一串语句可重复的执行</a:t>
          </a:r>
          <a:endParaRPr lang="en-US" sz="5400" kern="1200"/>
        </a:p>
      </dsp:txBody>
      <dsp:txXfrm>
        <a:off x="138789" y="160641"/>
        <a:ext cx="6236025" cy="2565522"/>
      </dsp:txXfrm>
    </dsp:sp>
    <dsp:sp modelId="{DE764ACE-030C-44A2-96B2-5B65EBD21F41}">
      <dsp:nvSpPr>
        <dsp:cNvPr id="0" name=""/>
        <dsp:cNvSpPr/>
      </dsp:nvSpPr>
      <dsp:spPr>
        <a:xfrm>
          <a:off x="0" y="3020473"/>
          <a:ext cx="6513603" cy="284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while, do…while, for, foreach </a:t>
          </a:r>
          <a:r>
            <a:rPr lang="zh-CN" sz="5400" kern="1200"/>
            <a:t>语句</a:t>
          </a:r>
          <a:endParaRPr lang="en-US" sz="5400" kern="1200"/>
        </a:p>
      </dsp:txBody>
      <dsp:txXfrm>
        <a:off x="138789" y="3159262"/>
        <a:ext cx="6236025" cy="25655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C4687-717B-49EE-8929-CA7E7DCCDE93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while</a:t>
          </a:r>
          <a:r>
            <a:rPr lang="zh-CN" sz="3800" kern="1200"/>
            <a:t>一个</a:t>
          </a:r>
          <a:r>
            <a:rPr lang="en-US" sz="3800" kern="1200"/>
            <a:t>bool</a:t>
          </a:r>
          <a:r>
            <a:rPr lang="zh-CN" sz="3800" kern="1200"/>
            <a:t>表达式值为</a:t>
          </a:r>
          <a:r>
            <a:rPr lang="en-US" sz="3800" kern="1200"/>
            <a:t>true</a:t>
          </a:r>
          <a:r>
            <a:rPr lang="zh-CN" sz="3800" kern="1200"/>
            <a:t>的时候，会循环重复的执行代码体</a:t>
          </a:r>
          <a:endParaRPr lang="en-US" sz="3800" kern="1200"/>
        </a:p>
      </dsp:txBody>
      <dsp:txXfrm>
        <a:off x="138903" y="181455"/>
        <a:ext cx="6235797" cy="2567634"/>
      </dsp:txXfrm>
    </dsp:sp>
    <dsp:sp modelId="{069058CC-BB4B-4AC1-9C2C-051CA8269697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这个</a:t>
          </a:r>
          <a:r>
            <a:rPr lang="en-US" sz="3800" kern="1200"/>
            <a:t>bool</a:t>
          </a:r>
          <a:r>
            <a:rPr lang="zh-CN" sz="3800" kern="1200"/>
            <a:t>表达式在代码体循环执行之前被检验</a:t>
          </a:r>
          <a:endParaRPr lang="en-US" sz="3800" kern="1200"/>
        </a:p>
      </dsp:txBody>
      <dsp:txXfrm>
        <a:off x="138903" y="3136336"/>
        <a:ext cx="6235797" cy="2567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00A70-4A9B-415B-9C71-F730332CCD82}">
      <dsp:nvSpPr>
        <dsp:cNvPr id="0" name=""/>
        <dsp:cNvSpPr/>
      </dsp:nvSpPr>
      <dsp:spPr>
        <a:xfrm>
          <a:off x="0" y="87863"/>
          <a:ext cx="6513603" cy="915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和 </a:t>
          </a:r>
          <a:r>
            <a:rPr lang="en-US" sz="1500" kern="1200"/>
            <a:t>while </a:t>
          </a:r>
          <a:r>
            <a:rPr lang="zh-CN" sz="1500" kern="1200"/>
            <a:t>循环差不多，但有特殊的子句用来初始化和迭代变量</a:t>
          </a:r>
          <a:endParaRPr lang="en-US" sz="1500" kern="1200"/>
        </a:p>
      </dsp:txBody>
      <dsp:txXfrm>
        <a:off x="44697" y="132560"/>
        <a:ext cx="6424209" cy="826222"/>
      </dsp:txXfrm>
    </dsp:sp>
    <dsp:sp modelId="{83353DF4-9EC9-4A62-9F06-2280AF475391}">
      <dsp:nvSpPr>
        <dsp:cNvPr id="0" name=""/>
        <dsp:cNvSpPr/>
      </dsp:nvSpPr>
      <dsp:spPr>
        <a:xfrm>
          <a:off x="0" y="1046680"/>
          <a:ext cx="6513603" cy="915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for(</a:t>
          </a:r>
          <a:r>
            <a:rPr lang="zh-CN" sz="1500" kern="1200" dirty="0"/>
            <a:t>初始化子句</a:t>
          </a:r>
          <a:r>
            <a:rPr lang="en-US" sz="1500" kern="1200" dirty="0"/>
            <a:t>; </a:t>
          </a:r>
          <a:r>
            <a:rPr lang="zh-CN" sz="1500" kern="1200" dirty="0"/>
            <a:t>条件子句</a:t>
          </a:r>
          <a:r>
            <a:rPr lang="en-US" sz="1500" kern="1200" dirty="0"/>
            <a:t>; </a:t>
          </a:r>
          <a:r>
            <a:rPr lang="zh-CN" sz="1500" kern="1200" dirty="0"/>
            <a:t>迭代子句</a:t>
          </a:r>
          <a:r>
            <a:rPr lang="en-US" sz="1500" kern="1200" dirty="0"/>
            <a:t>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    </a:t>
          </a:r>
          <a:r>
            <a:rPr lang="zh-CN" sz="1500" kern="1200" dirty="0"/>
            <a:t>语句或语句块</a:t>
          </a:r>
          <a:r>
            <a:rPr lang="en-US" sz="1500" kern="1200" dirty="0"/>
            <a:t> </a:t>
          </a:r>
        </a:p>
      </dsp:txBody>
      <dsp:txXfrm>
        <a:off x="44697" y="1091377"/>
        <a:ext cx="6424209" cy="826222"/>
      </dsp:txXfrm>
    </dsp:sp>
    <dsp:sp modelId="{C8B9063A-E7E8-47EF-BB2E-2F0A58FC30BA}">
      <dsp:nvSpPr>
        <dsp:cNvPr id="0" name=""/>
        <dsp:cNvSpPr/>
      </dsp:nvSpPr>
      <dsp:spPr>
        <a:xfrm>
          <a:off x="0" y="2005496"/>
          <a:ext cx="6513603" cy="9156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初始化子句：在循环开始前执行，用来初始化一个或多个迭代变量</a:t>
          </a:r>
          <a:endParaRPr lang="en-US" sz="1500" kern="1200" dirty="0"/>
        </a:p>
      </dsp:txBody>
      <dsp:txXfrm>
        <a:off x="44697" y="2050193"/>
        <a:ext cx="6424209" cy="826222"/>
      </dsp:txXfrm>
    </dsp:sp>
    <dsp:sp modelId="{41A9A6B6-B8CC-4E92-9CB0-D76AF70605FE}">
      <dsp:nvSpPr>
        <dsp:cNvPr id="0" name=""/>
        <dsp:cNvSpPr/>
      </dsp:nvSpPr>
      <dsp:spPr>
        <a:xfrm>
          <a:off x="0" y="2964313"/>
          <a:ext cx="6513603" cy="9156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条件子句：</a:t>
          </a:r>
          <a:r>
            <a:rPr lang="en-US" sz="1500" kern="1200" dirty="0"/>
            <a:t>bool</a:t>
          </a:r>
          <a:r>
            <a:rPr lang="zh-CN" sz="1500" kern="1200" dirty="0"/>
            <a:t>表达式，为</a:t>
          </a:r>
          <a:r>
            <a:rPr lang="en-US" sz="1500" kern="1200" dirty="0"/>
            <a:t>true</a:t>
          </a:r>
          <a:r>
            <a:rPr lang="zh-CN" sz="1500" kern="1200" dirty="0"/>
            <a:t>时，会执行代码体</a:t>
          </a:r>
          <a:endParaRPr lang="en-US" sz="1500" kern="1200" dirty="0"/>
        </a:p>
      </dsp:txBody>
      <dsp:txXfrm>
        <a:off x="44697" y="3009010"/>
        <a:ext cx="6424209" cy="826222"/>
      </dsp:txXfrm>
    </dsp:sp>
    <dsp:sp modelId="{5E37A580-46DA-4479-95E8-651453EE19B6}">
      <dsp:nvSpPr>
        <dsp:cNvPr id="0" name=""/>
        <dsp:cNvSpPr/>
      </dsp:nvSpPr>
      <dsp:spPr>
        <a:xfrm>
          <a:off x="0" y="3923129"/>
          <a:ext cx="6513603" cy="9156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迭代子句：每次语句块迭代之后执行；通常用来更新迭代变量</a:t>
          </a:r>
          <a:endParaRPr lang="en-US" sz="1500" kern="1200" dirty="0"/>
        </a:p>
      </dsp:txBody>
      <dsp:txXfrm>
        <a:off x="44697" y="3967826"/>
        <a:ext cx="6424209" cy="826222"/>
      </dsp:txXfrm>
    </dsp:sp>
    <dsp:sp modelId="{2C8F8CFE-30FD-454C-9323-6D5057897250}">
      <dsp:nvSpPr>
        <dsp:cNvPr id="0" name=""/>
        <dsp:cNvSpPr/>
      </dsp:nvSpPr>
      <dsp:spPr>
        <a:xfrm>
          <a:off x="0" y="4881945"/>
          <a:ext cx="6513603" cy="915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无限循环 </a:t>
          </a:r>
          <a:r>
            <a:rPr lang="en-US" sz="1500" kern="1200" dirty="0"/>
            <a:t>for(;;)</a:t>
          </a:r>
        </a:p>
      </dsp:txBody>
      <dsp:txXfrm>
        <a:off x="44697" y="4926642"/>
        <a:ext cx="6424209" cy="8262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F778F-9CDE-4CDF-AE1E-4A31273B8E99}">
      <dsp:nvSpPr>
        <dsp:cNvPr id="0" name=""/>
        <dsp:cNvSpPr/>
      </dsp:nvSpPr>
      <dsp:spPr>
        <a:xfrm>
          <a:off x="0" y="130032"/>
          <a:ext cx="6513603" cy="2737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200" kern="1200"/>
            <a:t>迭代</a:t>
          </a:r>
          <a:r>
            <a:rPr lang="en-US" sz="5200" kern="1200"/>
            <a:t>enumerable</a:t>
          </a:r>
          <a:r>
            <a:rPr lang="zh-CN" sz="5200" kern="1200"/>
            <a:t>对象里的元素</a:t>
          </a:r>
          <a:endParaRPr lang="en-US" sz="5200" kern="1200"/>
        </a:p>
      </dsp:txBody>
      <dsp:txXfrm>
        <a:off x="133648" y="263680"/>
        <a:ext cx="6246307" cy="2470504"/>
      </dsp:txXfrm>
    </dsp:sp>
    <dsp:sp modelId="{7D815803-1E83-4461-8D54-3322AF79473C}">
      <dsp:nvSpPr>
        <dsp:cNvPr id="0" name=""/>
        <dsp:cNvSpPr/>
      </dsp:nvSpPr>
      <dsp:spPr>
        <a:xfrm>
          <a:off x="0" y="3017593"/>
          <a:ext cx="6513603" cy="27378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C#</a:t>
          </a:r>
          <a:r>
            <a:rPr lang="zh-CN" sz="5200" kern="1200"/>
            <a:t>里大部分集合类型都是</a:t>
          </a:r>
          <a:r>
            <a:rPr lang="en-US" sz="5200" kern="1200"/>
            <a:t>enumerable</a:t>
          </a:r>
          <a:r>
            <a:rPr lang="zh-CN" sz="5200" kern="1200"/>
            <a:t>的</a:t>
          </a:r>
          <a:endParaRPr lang="en-US" sz="5200" kern="1200"/>
        </a:p>
      </dsp:txBody>
      <dsp:txXfrm>
        <a:off x="133648" y="3151241"/>
        <a:ext cx="6246307" cy="24705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58A71-36F7-4705-8851-5D7DD9D55B70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break</a:t>
          </a:r>
        </a:p>
      </dsp:txBody>
      <dsp:txXfrm>
        <a:off x="51517" y="102439"/>
        <a:ext cx="6410569" cy="952306"/>
      </dsp:txXfrm>
    </dsp:sp>
    <dsp:sp modelId="{31E4052B-C6C1-4522-9B72-CCACC8F20935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continue</a:t>
          </a:r>
        </a:p>
      </dsp:txBody>
      <dsp:txXfrm>
        <a:off x="51517" y="1284499"/>
        <a:ext cx="6410569" cy="952306"/>
      </dsp:txXfrm>
    </dsp:sp>
    <dsp:sp modelId="{2787B267-F9EF-43F8-AD27-DE4774037BF8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goto</a:t>
          </a:r>
        </a:p>
      </dsp:txBody>
      <dsp:txXfrm>
        <a:off x="51517" y="2466560"/>
        <a:ext cx="6410569" cy="952306"/>
      </dsp:txXfrm>
    </dsp:sp>
    <dsp:sp modelId="{6B65A849-B504-4096-BC10-0BB157531148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return</a:t>
          </a:r>
        </a:p>
      </dsp:txBody>
      <dsp:txXfrm>
        <a:off x="51517" y="3648620"/>
        <a:ext cx="6410569" cy="952306"/>
      </dsp:txXfrm>
    </dsp:sp>
    <dsp:sp modelId="{F34F728E-13F4-4E03-981E-A328DBF05611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throw</a:t>
          </a:r>
        </a:p>
      </dsp:txBody>
      <dsp:txXfrm>
        <a:off x="51517" y="4830680"/>
        <a:ext cx="6410569" cy="9523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C7A99-C5FF-46B9-97D6-9570ADFD2D02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跳转出</a:t>
          </a:r>
          <a:r>
            <a:rPr lang="en-US" sz="3800" kern="1200"/>
            <a:t>try</a:t>
          </a:r>
          <a:r>
            <a:rPr lang="zh-CN" sz="3800" kern="1200"/>
            <a:t>块时，在到达跳转目标之前，总会先执行</a:t>
          </a:r>
          <a:r>
            <a:rPr lang="en-US" sz="3800" kern="1200"/>
            <a:t>try</a:t>
          </a:r>
          <a:r>
            <a:rPr lang="zh-CN" sz="3800" kern="1200"/>
            <a:t>的</a:t>
          </a:r>
          <a:r>
            <a:rPr lang="en-US" sz="3800" kern="1200"/>
            <a:t>finally</a:t>
          </a:r>
          <a:r>
            <a:rPr lang="zh-CN" sz="3800" kern="1200"/>
            <a:t>块</a:t>
          </a:r>
          <a:endParaRPr lang="en-US" sz="3800" kern="1200"/>
        </a:p>
      </dsp:txBody>
      <dsp:txXfrm>
        <a:off x="138903" y="181455"/>
        <a:ext cx="6235797" cy="2567634"/>
      </dsp:txXfrm>
    </dsp:sp>
    <dsp:sp modelId="{5084096B-7C43-4972-9BC0-49E6482F4B00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不可以从</a:t>
          </a:r>
          <a:r>
            <a:rPr lang="en-US" sz="3800" kern="1200"/>
            <a:t>finally</a:t>
          </a:r>
          <a:r>
            <a:rPr lang="zh-CN" sz="3800" kern="1200"/>
            <a:t>块里面跳转到外边，除了</a:t>
          </a:r>
          <a:r>
            <a:rPr lang="en-US" sz="3800" kern="1200"/>
            <a:t>throw</a:t>
          </a:r>
        </a:p>
      </dsp:txBody>
      <dsp:txXfrm>
        <a:off x="138903" y="3136336"/>
        <a:ext cx="6235797" cy="2567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8CA6E-C51B-440B-B505-7CC34E7E7460}">
      <dsp:nvSpPr>
        <dsp:cNvPr id="0" name=""/>
        <dsp:cNvSpPr/>
      </dsp:nvSpPr>
      <dsp:spPr>
        <a:xfrm>
          <a:off x="0" y="833202"/>
          <a:ext cx="6513603" cy="20533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函数由语句组成，这些语句按其出现的文本顺序执行</a:t>
          </a:r>
          <a:endParaRPr lang="en-US" sz="3900" kern="1200"/>
        </a:p>
      </dsp:txBody>
      <dsp:txXfrm>
        <a:off x="100236" y="933438"/>
        <a:ext cx="6313131" cy="1852878"/>
      </dsp:txXfrm>
    </dsp:sp>
    <dsp:sp modelId="{C653E201-7C0D-4C08-8949-0297F90275A1}">
      <dsp:nvSpPr>
        <dsp:cNvPr id="0" name=""/>
        <dsp:cNvSpPr/>
      </dsp:nvSpPr>
      <dsp:spPr>
        <a:xfrm>
          <a:off x="0" y="2998872"/>
          <a:ext cx="6513603" cy="205335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语句块就是 </a:t>
          </a:r>
          <a:r>
            <a:rPr lang="en-US" sz="3900" kern="1200"/>
            <a:t>{ } </a:t>
          </a:r>
          <a:r>
            <a:rPr lang="zh-CN" sz="3900" kern="1200"/>
            <a:t>之间的一些列语句</a:t>
          </a:r>
          <a:endParaRPr lang="en-US" sz="3900" kern="1200"/>
        </a:p>
      </dsp:txBody>
      <dsp:txXfrm>
        <a:off x="100236" y="3099108"/>
        <a:ext cx="6313131" cy="18528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71D93-452F-43D8-B02A-1975C3D110C9}">
      <dsp:nvSpPr>
        <dsp:cNvPr id="0" name=""/>
        <dsp:cNvSpPr/>
      </dsp:nvSpPr>
      <dsp:spPr>
        <a:xfrm>
          <a:off x="0" y="59321"/>
          <a:ext cx="6513603" cy="1385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goto</a:t>
          </a:r>
          <a:r>
            <a:rPr lang="zh-CN" sz="2600" kern="1200"/>
            <a:t>语句把执行跳转到另一个</a:t>
          </a:r>
          <a:r>
            <a:rPr lang="en-US" sz="2600" kern="1200"/>
            <a:t>label</a:t>
          </a:r>
          <a:r>
            <a:rPr lang="zh-CN" sz="2600" kern="1200"/>
            <a:t>的语句块</a:t>
          </a:r>
          <a:endParaRPr lang="en-US" sz="2600" kern="1200"/>
        </a:p>
      </dsp:txBody>
      <dsp:txXfrm>
        <a:off x="67636" y="126957"/>
        <a:ext cx="6378331" cy="1250263"/>
      </dsp:txXfrm>
    </dsp:sp>
    <dsp:sp modelId="{146E8575-CF28-44BF-9390-C131B71DBB81}">
      <dsp:nvSpPr>
        <dsp:cNvPr id="0" name=""/>
        <dsp:cNvSpPr/>
      </dsp:nvSpPr>
      <dsp:spPr>
        <a:xfrm>
          <a:off x="0" y="1519737"/>
          <a:ext cx="6513603" cy="1385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goto </a:t>
          </a:r>
          <a:r>
            <a:rPr lang="zh-CN" sz="2600" kern="1200"/>
            <a:t>语句</a:t>
          </a:r>
          <a:r>
            <a:rPr lang="en-US" sz="2600" kern="1200"/>
            <a:t>label;</a:t>
          </a:r>
        </a:p>
      </dsp:txBody>
      <dsp:txXfrm>
        <a:off x="67636" y="1587373"/>
        <a:ext cx="6378331" cy="1250263"/>
      </dsp:txXfrm>
    </dsp:sp>
    <dsp:sp modelId="{A6C1E7D7-77BA-4A4D-AD28-56F0E25106BC}">
      <dsp:nvSpPr>
        <dsp:cNvPr id="0" name=""/>
        <dsp:cNvSpPr/>
      </dsp:nvSpPr>
      <dsp:spPr>
        <a:xfrm>
          <a:off x="0" y="2980152"/>
          <a:ext cx="6513603" cy="1385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当用于</a:t>
          </a:r>
          <a:r>
            <a:rPr lang="en-US" sz="2600" kern="1200"/>
            <a:t>swtich</a:t>
          </a:r>
          <a:r>
            <a:rPr lang="zh-CN" sz="2600" kern="1200"/>
            <a:t>语句内时，</a:t>
          </a:r>
          <a:r>
            <a:rPr lang="en-US" sz="2600" kern="1200"/>
            <a:t>goto case case</a:t>
          </a:r>
          <a:r>
            <a:rPr lang="zh-CN" sz="2600" kern="1200"/>
            <a:t>常量</a:t>
          </a:r>
          <a:r>
            <a:rPr lang="en-US" sz="2600" kern="1200"/>
            <a:t>; </a:t>
          </a:r>
          <a:r>
            <a:rPr lang="zh-CN" sz="2600" kern="1200"/>
            <a:t>（只能用于常量）</a:t>
          </a:r>
          <a:endParaRPr lang="en-US" sz="2600" kern="1200"/>
        </a:p>
      </dsp:txBody>
      <dsp:txXfrm>
        <a:off x="67636" y="3047788"/>
        <a:ext cx="6378331" cy="1250263"/>
      </dsp:txXfrm>
    </dsp:sp>
    <dsp:sp modelId="{258EC4CD-0E1C-4934-857B-9B41372BD6A1}">
      <dsp:nvSpPr>
        <dsp:cNvPr id="0" name=""/>
        <dsp:cNvSpPr/>
      </dsp:nvSpPr>
      <dsp:spPr>
        <a:xfrm>
          <a:off x="0" y="4440568"/>
          <a:ext cx="6513603" cy="1385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Label</a:t>
          </a:r>
          <a:r>
            <a:rPr lang="zh-CN" sz="2600" kern="1200"/>
            <a:t>相当于是一个代码块的占位符，放在语句前边，使用冒号 ：做后缀</a:t>
          </a:r>
          <a:endParaRPr lang="en-US" sz="2600" kern="1200"/>
        </a:p>
      </dsp:txBody>
      <dsp:txXfrm>
        <a:off x="67636" y="4508204"/>
        <a:ext cx="6378331" cy="12502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AEE4D-A31C-401E-8787-B94D1B0960E5}">
      <dsp:nvSpPr>
        <dsp:cNvPr id="0" name=""/>
        <dsp:cNvSpPr/>
      </dsp:nvSpPr>
      <dsp:spPr>
        <a:xfrm>
          <a:off x="0" y="576793"/>
          <a:ext cx="6513603" cy="2321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return </a:t>
          </a:r>
          <a:r>
            <a:rPr lang="zh-CN" sz="3100" kern="1200"/>
            <a:t>语句会退出方法，并返回一个表达式，该表达式的类型和方法的返回类型一致（方法不是</a:t>
          </a:r>
          <a:r>
            <a:rPr lang="en-US" sz="3100" kern="1200"/>
            <a:t>void</a:t>
          </a:r>
          <a:r>
            <a:rPr lang="zh-CN" sz="3100" kern="1200"/>
            <a:t>的）</a:t>
          </a:r>
          <a:endParaRPr lang="en-US" sz="3100" kern="1200"/>
        </a:p>
      </dsp:txBody>
      <dsp:txXfrm>
        <a:off x="113316" y="690109"/>
        <a:ext cx="6286971" cy="2094648"/>
      </dsp:txXfrm>
    </dsp:sp>
    <dsp:sp modelId="{3A14DE09-830B-4844-950D-84E51E5E1174}">
      <dsp:nvSpPr>
        <dsp:cNvPr id="0" name=""/>
        <dsp:cNvSpPr/>
      </dsp:nvSpPr>
      <dsp:spPr>
        <a:xfrm>
          <a:off x="0" y="2987353"/>
          <a:ext cx="6513603" cy="2321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return</a:t>
          </a:r>
          <a:r>
            <a:rPr lang="zh-CN" sz="3100" kern="1200"/>
            <a:t>语句可以放在方法的任何一个地方，除了</a:t>
          </a:r>
          <a:r>
            <a:rPr lang="en-US" sz="3100" kern="1200"/>
            <a:t>finally</a:t>
          </a:r>
          <a:r>
            <a:rPr lang="zh-CN" sz="3100" kern="1200"/>
            <a:t>块里</a:t>
          </a:r>
          <a:endParaRPr lang="en-US" sz="3100" kern="1200"/>
        </a:p>
      </dsp:txBody>
      <dsp:txXfrm>
        <a:off x="113316" y="3100669"/>
        <a:ext cx="6286971" cy="209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2D9C-F813-4D54-81DD-EE8C92B2334A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声明一个新的变量，也可使用表达式对该变量进行初始化</a:t>
          </a:r>
          <a:endParaRPr lang="en-US" sz="3800" kern="1200"/>
        </a:p>
      </dsp:txBody>
      <dsp:txXfrm>
        <a:off x="138903" y="181455"/>
        <a:ext cx="6235797" cy="2567634"/>
      </dsp:txXfrm>
    </dsp:sp>
    <dsp:sp modelId="{6A254D14-9AA4-42D9-9503-2869622639F2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声明语句以分号 ；结束</a:t>
          </a:r>
          <a:endParaRPr lang="en-US" sz="3800" kern="1200"/>
        </a:p>
      </dsp:txBody>
      <dsp:txXfrm>
        <a:off x="138903" y="3136336"/>
        <a:ext cx="6235797" cy="2567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158F5-C23C-465E-83D1-9EB408ED7CD8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DB5B6-B472-4B14-BCF6-8E7214385E80}">
      <dsp:nvSpPr>
        <dsp:cNvPr id="0" name=""/>
        <dsp:cNvSpPr/>
      </dsp:nvSpPr>
      <dsp:spPr>
        <a:xfrm>
          <a:off x="0" y="2873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string someWord = "rosebud";</a:t>
          </a:r>
          <a:br>
            <a:rPr lang="en-US" sz="3600" kern="1200"/>
          </a:br>
          <a:r>
            <a:rPr lang="en-US" sz="3600" kern="1200"/>
            <a:t>int someNumber = 42;</a:t>
          </a:r>
        </a:p>
      </dsp:txBody>
      <dsp:txXfrm>
        <a:off x="0" y="2873"/>
        <a:ext cx="6513603" cy="1959892"/>
      </dsp:txXfrm>
    </dsp:sp>
    <dsp:sp modelId="{DA832353-0617-4B02-AEFC-498BE6BC4B9B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FC7E4-6314-4724-BEE3-6C90482DE034}">
      <dsp:nvSpPr>
        <dsp:cNvPr id="0" name=""/>
        <dsp:cNvSpPr/>
      </dsp:nvSpPr>
      <dsp:spPr>
        <a:xfrm>
          <a:off x="0" y="1962766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bool rich = true, famous = false; </a:t>
          </a:r>
        </a:p>
      </dsp:txBody>
      <dsp:txXfrm>
        <a:off x="0" y="1962766"/>
        <a:ext cx="6513603" cy="1959892"/>
      </dsp:txXfrm>
    </dsp:sp>
    <dsp:sp modelId="{9FE352F3-2B20-4CC6-AFF8-5669BAEC99DC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BFBEF-9590-41F0-A0B4-F63B078A51A8}">
      <dsp:nvSpPr>
        <dsp:cNvPr id="0" name=""/>
        <dsp:cNvSpPr/>
      </dsp:nvSpPr>
      <dsp:spPr>
        <a:xfrm>
          <a:off x="0" y="3922659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const double c = 2.99792458E08; </a:t>
          </a:r>
          <a:br>
            <a:rPr lang="en-US" sz="3600" kern="1200"/>
          </a:br>
          <a:br>
            <a:rPr lang="en-US" sz="3600" kern="1200"/>
          </a:br>
          <a:endParaRPr lang="en-US" sz="3600" kern="1200"/>
        </a:p>
      </dsp:txBody>
      <dsp:txXfrm>
        <a:off x="0" y="3922659"/>
        <a:ext cx="6513603" cy="1959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970A9-5893-4D8A-A500-E3197B1666CC}">
      <dsp:nvSpPr>
        <dsp:cNvPr id="0" name=""/>
        <dsp:cNvSpPr/>
      </dsp:nvSpPr>
      <dsp:spPr>
        <a:xfrm>
          <a:off x="0" y="11986"/>
          <a:ext cx="6513603" cy="2876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本地变量</a:t>
          </a:r>
          <a:r>
            <a:rPr lang="en-US" sz="3800" kern="1200"/>
            <a:t>/</a:t>
          </a:r>
          <a:r>
            <a:rPr lang="zh-CN" sz="3800" kern="1200"/>
            <a:t>常量的作用范围是当前的块</a:t>
          </a:r>
          <a:endParaRPr lang="en-US" sz="3800" kern="1200"/>
        </a:p>
      </dsp:txBody>
      <dsp:txXfrm>
        <a:off x="140395" y="152381"/>
        <a:ext cx="6232813" cy="2595216"/>
      </dsp:txXfrm>
    </dsp:sp>
    <dsp:sp modelId="{74216E70-69D8-4921-AE12-609EE50BD2A6}">
      <dsp:nvSpPr>
        <dsp:cNvPr id="0" name=""/>
        <dsp:cNvSpPr/>
      </dsp:nvSpPr>
      <dsp:spPr>
        <a:xfrm>
          <a:off x="0" y="2997433"/>
          <a:ext cx="6513603" cy="28760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同一个块里面（包括里面嵌套的块）不可以声明重名的变量</a:t>
          </a:r>
          <a:r>
            <a:rPr lang="en-US" sz="3800" kern="1200"/>
            <a:t>/</a:t>
          </a:r>
          <a:r>
            <a:rPr lang="zh-CN" sz="3800" kern="1200"/>
            <a:t>常量</a:t>
          </a:r>
          <a:endParaRPr lang="en-US" sz="3800" kern="1200"/>
        </a:p>
      </dsp:txBody>
      <dsp:txXfrm>
        <a:off x="140395" y="3137828"/>
        <a:ext cx="6232813" cy="25952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230B3-D342-4900-B751-EE0668E6EEEB}">
      <dsp:nvSpPr>
        <dsp:cNvPr id="0" name=""/>
        <dsp:cNvSpPr/>
      </dsp:nvSpPr>
      <dsp:spPr>
        <a:xfrm>
          <a:off x="0" y="786942"/>
          <a:ext cx="6513603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表达式语句是表达式，同样也是合理的语句</a:t>
          </a:r>
          <a:endParaRPr lang="en-US" sz="3400" kern="1200"/>
        </a:p>
      </dsp:txBody>
      <dsp:txXfrm>
        <a:off x="87385" y="874327"/>
        <a:ext cx="6338833" cy="1615330"/>
      </dsp:txXfrm>
    </dsp:sp>
    <dsp:sp modelId="{A19F2694-81C0-41FB-98CB-5A13F1E3A280}">
      <dsp:nvSpPr>
        <dsp:cNvPr id="0" name=""/>
        <dsp:cNvSpPr/>
      </dsp:nvSpPr>
      <dsp:spPr>
        <a:xfrm>
          <a:off x="0" y="2674963"/>
          <a:ext cx="6513603" cy="1790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表达式语句要么改变了状态，要么调用了可以改变状态的东西</a:t>
          </a:r>
          <a:endParaRPr lang="en-US" sz="3400" kern="1200"/>
        </a:p>
      </dsp:txBody>
      <dsp:txXfrm>
        <a:off x="87385" y="2762348"/>
        <a:ext cx="6338833" cy="1615330"/>
      </dsp:txXfrm>
    </dsp:sp>
    <dsp:sp modelId="{B531486E-5CE3-43D6-BEDC-3420BB0A2811}">
      <dsp:nvSpPr>
        <dsp:cNvPr id="0" name=""/>
        <dsp:cNvSpPr/>
      </dsp:nvSpPr>
      <dsp:spPr>
        <a:xfrm>
          <a:off x="0" y="4465063"/>
          <a:ext cx="6513603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700" kern="1200"/>
            <a:t>改变状态其实就是指改变变量的值</a:t>
          </a:r>
          <a:endParaRPr lang="en-US" sz="2700" kern="1200"/>
        </a:p>
      </dsp:txBody>
      <dsp:txXfrm>
        <a:off x="0" y="4465063"/>
        <a:ext cx="6513603" cy="63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DEA5-A54E-42AD-8A9E-D5DE80AFF1F2}">
      <dsp:nvSpPr>
        <dsp:cNvPr id="0" name=""/>
        <dsp:cNvSpPr/>
      </dsp:nvSpPr>
      <dsp:spPr>
        <a:xfrm>
          <a:off x="0" y="77788"/>
          <a:ext cx="6513603" cy="18427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赋值表达式（包括自增和自减表达式）</a:t>
          </a:r>
          <a:endParaRPr lang="en-US" sz="3500" kern="1200"/>
        </a:p>
      </dsp:txBody>
      <dsp:txXfrm>
        <a:off x="89956" y="167744"/>
        <a:ext cx="6333691" cy="1662837"/>
      </dsp:txXfrm>
    </dsp:sp>
    <dsp:sp modelId="{E9A26276-A6C9-4919-BFB3-3F8B2C352541}">
      <dsp:nvSpPr>
        <dsp:cNvPr id="0" name=""/>
        <dsp:cNvSpPr/>
      </dsp:nvSpPr>
      <dsp:spPr>
        <a:xfrm>
          <a:off x="0" y="2021338"/>
          <a:ext cx="6513603" cy="184274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方法调用表达式（</a:t>
          </a:r>
          <a:r>
            <a:rPr lang="en-US" sz="3500" kern="1200"/>
            <a:t>void</a:t>
          </a:r>
          <a:r>
            <a:rPr lang="zh-CN" sz="3500" kern="1200"/>
            <a:t>和非</a:t>
          </a:r>
          <a:r>
            <a:rPr lang="en-US" sz="3500" kern="1200"/>
            <a:t>void</a:t>
          </a:r>
          <a:r>
            <a:rPr lang="zh-CN" sz="3500" kern="1200"/>
            <a:t>）</a:t>
          </a:r>
          <a:endParaRPr lang="en-US" sz="3500" kern="1200"/>
        </a:p>
      </dsp:txBody>
      <dsp:txXfrm>
        <a:off x="89956" y="2111294"/>
        <a:ext cx="6333691" cy="1662837"/>
      </dsp:txXfrm>
    </dsp:sp>
    <dsp:sp modelId="{2AFC0ACA-0A6A-4C46-9538-7DA8A0434993}">
      <dsp:nvSpPr>
        <dsp:cNvPr id="0" name=""/>
        <dsp:cNvSpPr/>
      </dsp:nvSpPr>
      <dsp:spPr>
        <a:xfrm>
          <a:off x="0" y="3964887"/>
          <a:ext cx="6513603" cy="184274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对象实例化表达式</a:t>
          </a:r>
          <a:endParaRPr lang="en-US" sz="3500" kern="1200"/>
        </a:p>
      </dsp:txBody>
      <dsp:txXfrm>
        <a:off x="89956" y="4054843"/>
        <a:ext cx="6333691" cy="16628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2D162-656A-45BA-A702-F4C33EF2CD58}">
      <dsp:nvSpPr>
        <dsp:cNvPr id="0" name=""/>
        <dsp:cNvSpPr/>
      </dsp:nvSpPr>
      <dsp:spPr>
        <a:xfrm>
          <a:off x="0" y="44196"/>
          <a:ext cx="6513603" cy="18651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选择语句（</a:t>
          </a:r>
          <a:r>
            <a:rPr lang="en-US" sz="3500" kern="1200"/>
            <a:t>if</a:t>
          </a:r>
          <a:r>
            <a:rPr lang="zh-CN" sz="3500" kern="1200"/>
            <a:t>，</a:t>
          </a:r>
          <a:r>
            <a:rPr lang="en-US" sz="3500" kern="1200"/>
            <a:t>switch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135245"/>
        <a:ext cx="6331505" cy="1683046"/>
      </dsp:txXfrm>
    </dsp:sp>
    <dsp:sp modelId="{3B763E87-7C04-4768-9AEC-4F1E0E337FDB}">
      <dsp:nvSpPr>
        <dsp:cNvPr id="0" name=""/>
        <dsp:cNvSpPr/>
      </dsp:nvSpPr>
      <dsp:spPr>
        <a:xfrm>
          <a:off x="0" y="2010140"/>
          <a:ext cx="6513603" cy="18651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条件操作符（</a:t>
          </a:r>
          <a:r>
            <a:rPr lang="en-US" sz="3500" kern="1200"/>
            <a:t>?: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2101189"/>
        <a:ext cx="6331505" cy="1683046"/>
      </dsp:txXfrm>
    </dsp:sp>
    <dsp:sp modelId="{B3BCD1E5-EC2B-4E18-BEDD-B3A931A7E6F9}">
      <dsp:nvSpPr>
        <dsp:cNvPr id="0" name=""/>
        <dsp:cNvSpPr/>
      </dsp:nvSpPr>
      <dsp:spPr>
        <a:xfrm>
          <a:off x="0" y="3976085"/>
          <a:ext cx="6513603" cy="18651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循环语句（</a:t>
          </a:r>
          <a:r>
            <a:rPr lang="en-US" sz="3500" kern="1200"/>
            <a:t>while, do…while, for, foreach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4067134"/>
        <a:ext cx="6331505" cy="16830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9E9E5-66D6-4640-BB97-CC095998BDF7}">
      <dsp:nvSpPr>
        <dsp:cNvPr id="0" name=""/>
        <dsp:cNvSpPr/>
      </dsp:nvSpPr>
      <dsp:spPr>
        <a:xfrm>
          <a:off x="0" y="38542"/>
          <a:ext cx="6089650" cy="269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如果</a:t>
          </a:r>
          <a:r>
            <a:rPr lang="en-US" sz="3600" kern="1200"/>
            <a:t>if</a:t>
          </a:r>
          <a:r>
            <a:rPr lang="zh-CN" sz="3600" kern="1200"/>
            <a:t>后边的</a:t>
          </a:r>
          <a:r>
            <a:rPr lang="en-US" sz="3600" kern="1200"/>
            <a:t>bool</a:t>
          </a:r>
          <a:r>
            <a:rPr lang="zh-CN" sz="3600" kern="1200"/>
            <a:t>表达式的值为</a:t>
          </a:r>
          <a:r>
            <a:rPr lang="en-US" sz="3600" kern="1200"/>
            <a:t>true</a:t>
          </a:r>
          <a:r>
            <a:rPr lang="zh-CN" sz="3600" kern="1200"/>
            <a:t>，那么</a:t>
          </a:r>
          <a:r>
            <a:rPr lang="en-US" sz="3600" kern="1200"/>
            <a:t>if</a:t>
          </a:r>
          <a:r>
            <a:rPr lang="zh-CN" sz="3600" kern="1200"/>
            <a:t>语句的内容就会被执行</a:t>
          </a:r>
          <a:endParaRPr lang="en-US" sz="3600" kern="1200"/>
        </a:p>
      </dsp:txBody>
      <dsp:txXfrm>
        <a:off x="131592" y="170134"/>
        <a:ext cx="5826466" cy="2432496"/>
      </dsp:txXfrm>
    </dsp:sp>
    <dsp:sp modelId="{E8AEE8DE-C496-4698-9D96-CCE46334AE23}">
      <dsp:nvSpPr>
        <dsp:cNvPr id="0" name=""/>
        <dsp:cNvSpPr/>
      </dsp:nvSpPr>
      <dsp:spPr>
        <a:xfrm>
          <a:off x="0" y="2837902"/>
          <a:ext cx="6089650" cy="2695680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使用 </a:t>
          </a:r>
          <a:r>
            <a:rPr lang="en-US" sz="3600" kern="1200"/>
            <a:t>{ } </a:t>
          </a:r>
          <a:r>
            <a:rPr lang="zh-CN" sz="3600" kern="1200"/>
            <a:t>增加可读性</a:t>
          </a:r>
          <a:endParaRPr lang="en-US" sz="3600" kern="1200"/>
        </a:p>
      </dsp:txBody>
      <dsp:txXfrm>
        <a:off x="131592" y="2969494"/>
        <a:ext cx="5826466" cy="2432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CA0D5-7E66-400C-9618-3F2F0426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例子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19BFD56-35DB-4BD8-B565-5B129C6BA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0012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6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712C-20E4-42AC-B7A9-4162D117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本地变量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8FE306-8407-42A2-BDFD-AE1D89068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6202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59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599A88D-06B2-48F5-A27E-E03769BC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329-2214-4A8D-9D91-EA5AD4FB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表达式语句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6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2338B-A21A-482E-B0B1-AD9F5932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表达式语句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94CCF77-3BF1-446A-8385-E76D05ED0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9908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97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0694D-6694-4DFC-8B95-CF69B838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几种可能的表达式语句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E4EEE-A760-4CF6-BBCB-48D53902E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215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07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962F6FA-F9F6-4913-ABDB-1E5A9CE62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4D73A-FF5B-4B7D-A2D7-FC0F5C2BC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选择语句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0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EE09-E425-45C4-A7E8-98E74826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选择语句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B6C855-A56F-46A4-9E75-98FEFF38A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5638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25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89F26-4416-4584-BD4F-B2FAE56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if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C813CF-29BC-4BFE-960B-550F9F53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3697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99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08AD8-55DF-46BF-963A-082F83F8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else </a:t>
            </a:r>
            <a:r>
              <a:rPr lang="zh-CN" altLang="en-US">
                <a:solidFill>
                  <a:srgbClr val="FFFFFF"/>
                </a:solidFill>
              </a:rPr>
              <a:t>子句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53BE384-A6E8-4429-BDB9-97DA48A6E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4824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88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1E916-F447-4DF9-87AB-EE2E62B0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switch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F9E4B5-8E9E-4A8B-90FF-D2D6BE1E3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930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59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FED10-E57E-42DE-BA43-30A447B5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switch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BA076D-8E52-4E37-BDB8-B3A743435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4085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074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E3BB8-4DEE-4BA9-BC5B-F18C53B8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switch with patterns </a:t>
            </a:r>
            <a:r>
              <a:rPr lang="zh-CN" altLang="en-US">
                <a:solidFill>
                  <a:srgbClr val="FFFFFF"/>
                </a:solidFill>
              </a:rPr>
              <a:t>（</a:t>
            </a:r>
            <a:r>
              <a:rPr lang="en-US" altLang="zh-CN">
                <a:solidFill>
                  <a:srgbClr val="FFFFFF"/>
                </a:solidFill>
              </a:rPr>
              <a:t>C# 7</a:t>
            </a:r>
            <a:r>
              <a:rPr lang="zh-CN" altLang="en-US">
                <a:solidFill>
                  <a:srgbClr val="FFFFFF"/>
                </a:solidFill>
              </a:rPr>
              <a:t>）例子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35BCE6-3448-46C1-A8E6-EB569B6D7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5723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25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50CC855-7A07-49BB-99A5-CD2C047AD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ED759-5522-4A0A-AC13-94E7B06F6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迭代语句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5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759C-AE89-4FC4-866A-80B33B7A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迭代语句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2E1ACD-F34F-4D79-B897-7A4B9352E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347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312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1AF4-93BE-453D-9BB8-6A9DCBBB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while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42F768-D5E9-4307-8478-666041D55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4246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2CEE-B85C-4E4C-8803-6EEE0044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do…while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E71B0-3DBF-4673-83CF-6A9F3E35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和</a:t>
            </a:r>
            <a:r>
              <a:rPr lang="en-US" altLang="zh-CN" sz="2400"/>
              <a:t>while</a:t>
            </a:r>
            <a:r>
              <a:rPr lang="zh-CN" altLang="en-US" sz="2400"/>
              <a:t>差不多，只不过</a:t>
            </a:r>
            <a:r>
              <a:rPr lang="en-US" altLang="zh-CN" sz="2400"/>
              <a:t>bool</a:t>
            </a:r>
            <a:r>
              <a:rPr lang="zh-CN" altLang="en-US" sz="2400"/>
              <a:t>表达式在代码体执行完之后才被检验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2188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20562-1760-42F3-99F5-5D16DEA6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for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47DAB04-6A00-4CE6-9F5C-EA41A1318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4618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03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00165-B68F-4B09-BF8D-4D182B33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foreach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44596-662C-412C-A903-64F335E24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827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48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0C8D891-B1C1-4062-88ED-78F8B1E7C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B1F69-E209-4C83-9DA6-BA6320E9C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跳转语句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FA59C-E754-4CC2-9621-EA12EC4A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跳转语句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4E7EF-325F-46A3-A924-BFB6A92629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2079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17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2.9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E45D-55BA-465E-8BA7-6957D265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跳转语句 </a:t>
            </a:r>
            <a:r>
              <a:rPr lang="en-US" altLang="zh-CN">
                <a:solidFill>
                  <a:srgbClr val="FFFFFF"/>
                </a:solidFill>
              </a:rPr>
              <a:t>-</a:t>
            </a:r>
            <a:r>
              <a:rPr lang="zh-CN" altLang="en-US">
                <a:solidFill>
                  <a:srgbClr val="FFFFFF"/>
                </a:solidFill>
              </a:rPr>
              <a:t>遵循</a:t>
            </a:r>
            <a:r>
              <a:rPr lang="en-US" altLang="zh-CN">
                <a:solidFill>
                  <a:srgbClr val="FFFFFF"/>
                </a:solidFill>
              </a:rPr>
              <a:t>try</a:t>
            </a:r>
            <a:r>
              <a:rPr lang="zh-CN" altLang="en-US">
                <a:solidFill>
                  <a:srgbClr val="FFFFFF"/>
                </a:solidFill>
              </a:rPr>
              <a:t>语句的可靠性原则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3A19F3-1FC4-4A91-A945-E9365E1B4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1821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50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D413D-12AF-4B0B-840D-CBB33A69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break</a:t>
            </a:r>
            <a:r>
              <a:rPr lang="zh-CN" altLang="en-US">
                <a:solidFill>
                  <a:schemeClr val="accent1"/>
                </a:solidFill>
              </a:rPr>
              <a:t>语句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F779-6A83-4033-8675-8D54256D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break</a:t>
            </a:r>
            <a:r>
              <a:rPr lang="zh-CN" altLang="en-US" sz="2400"/>
              <a:t>语句可以结束迭代或</a:t>
            </a:r>
            <a:r>
              <a:rPr lang="en-US" altLang="zh-CN" sz="2400"/>
              <a:t>switch</a:t>
            </a:r>
            <a:r>
              <a:rPr lang="zh-CN" altLang="en-US" sz="2400"/>
              <a:t>语句的代码体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5455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34C77-8C8B-47BB-B241-3581DEB4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continue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>
                <a:solidFill>
                  <a:schemeClr val="accent1"/>
                </a:solidFill>
              </a:rPr>
              <a:t>语句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4FC7-1BE2-4DD5-86ED-F8CEE03B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continue</a:t>
            </a:r>
            <a:r>
              <a:rPr lang="zh-CN" altLang="en-US" sz="2400"/>
              <a:t>语句会放弃当前迭代中剩余语句的执行，直接从下一次迭代开始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745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9F15C-5C8C-4404-AE7B-AD6B6CF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g</a:t>
            </a:r>
            <a:r>
              <a:rPr lang="en-US">
                <a:solidFill>
                  <a:srgbClr val="FFFFFF"/>
                </a:solidFill>
              </a:rPr>
              <a:t>oto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CDCDD8-48F0-407C-BECA-81A671EE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61873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94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5851-19A4-4164-B53C-4A18A7FA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return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E7478-FC00-4419-BE9E-813B4BBE9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9558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820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A44D5-B73E-4A0D-9DD1-141C6B76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throw </a:t>
            </a:r>
            <a:r>
              <a:rPr lang="zh-CN" altLang="en-US">
                <a:solidFill>
                  <a:schemeClr val="accent1"/>
                </a:solidFill>
              </a:rPr>
              <a:t>语句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07BE-B2A9-422C-B6F3-FBABC8B9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抛出异常，表示发生了错误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826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2.9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B24A-F034-447D-9E53-A3EDC6D22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其它语句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A27D-F77C-4977-B39E-0DD28A595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5527-FB5C-420D-801B-0581560B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其它语句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D83C-1B62-4B2A-AB36-0AB09AEB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lock </a:t>
            </a:r>
            <a:r>
              <a:rPr lang="zh-CN" altLang="en-US" dirty="0"/>
              <a:t>语句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52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13.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语句 </a:t>
            </a:r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Statement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D29EE-79CC-416E-BB6C-E3D89692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本节内容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B23E1E9-9518-4C43-B2ED-94045BAF5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86998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93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D28F3-CCAA-47C2-87B0-5C8DA8CE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语句 </a:t>
            </a:r>
            <a:r>
              <a:rPr lang="en-US" altLang="zh-CN">
                <a:solidFill>
                  <a:srgbClr val="FFFFFF"/>
                </a:solidFill>
              </a:rPr>
              <a:t>Statement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3485C2-2726-4391-8AC3-3596428B2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94992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46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4A0DAF8-C7A5-402B-BAC9-A84DE16E2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CEB9-F2FA-4043-80A3-DEDEF5AFB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声明语句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6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53C45-1E39-4037-A442-0D1D6BF1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声明语句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A4C989-F86D-42C8-8F65-4B8D71BC3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5383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85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Widescreen</PresentationFormat>
  <Paragraphs>116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2.9</vt:lpstr>
      <vt:lpstr>13. C#基础知识</vt:lpstr>
      <vt:lpstr>语句 Statement</vt:lpstr>
      <vt:lpstr>本节内容</vt:lpstr>
      <vt:lpstr>语句 Statement</vt:lpstr>
      <vt:lpstr>声明语句</vt:lpstr>
      <vt:lpstr>声明语句</vt:lpstr>
      <vt:lpstr>例子</vt:lpstr>
      <vt:lpstr>本地变量</vt:lpstr>
      <vt:lpstr>表达式语句</vt:lpstr>
      <vt:lpstr>表达式语句</vt:lpstr>
      <vt:lpstr>几种可能的表达式语句</vt:lpstr>
      <vt:lpstr>选择语句</vt:lpstr>
      <vt:lpstr>选择语句</vt:lpstr>
      <vt:lpstr>if 语句</vt:lpstr>
      <vt:lpstr>else 子句</vt:lpstr>
      <vt:lpstr>switch 语句</vt:lpstr>
      <vt:lpstr>switch 语句</vt:lpstr>
      <vt:lpstr>switch with patterns （C# 7）例子</vt:lpstr>
      <vt:lpstr>迭代语句</vt:lpstr>
      <vt:lpstr>迭代语句</vt:lpstr>
      <vt:lpstr>while</vt:lpstr>
      <vt:lpstr>do…while</vt:lpstr>
      <vt:lpstr>for </vt:lpstr>
      <vt:lpstr>foreach</vt:lpstr>
      <vt:lpstr>跳转语句</vt:lpstr>
      <vt:lpstr>跳转语句</vt:lpstr>
      <vt:lpstr>跳转语句 -遵循try语句的可靠性原则</vt:lpstr>
      <vt:lpstr>break语句</vt:lpstr>
      <vt:lpstr>continue 语句</vt:lpstr>
      <vt:lpstr>goto 语句</vt:lpstr>
      <vt:lpstr>return语句</vt:lpstr>
      <vt:lpstr>throw 语句</vt:lpstr>
      <vt:lpstr>本节习题 2.9</vt:lpstr>
      <vt:lpstr>其它语句</vt:lpstr>
      <vt:lpstr>其它语句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2019-05-22T07:17:32Z</dcterms:created>
  <dcterms:modified xsi:type="dcterms:W3CDTF">2019-05-22T07:17:38Z</dcterms:modified>
</cp:coreProperties>
</file>